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5" Type="http://schemas.microsoft.com/office/2020/02/relationships/classificationlabels" Target="docMetadata/LabelInfo.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sldIdLst>
    <p:sldId id="256" r:id="rId5"/>
    <p:sldId id="257" r:id="rId6"/>
    <p:sldId id="258" r:id="rId7"/>
    <p:sldId id="275" r:id="rId8"/>
    <p:sldId id="276" r:id="rId9"/>
    <p:sldId id="279" r:id="rId10"/>
    <p:sldId id="277" r:id="rId11"/>
    <p:sldId id="278"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theme" Target="theme/theme1.xml" /><Relationship Id="rId3" Type="http://schemas.openxmlformats.org/officeDocument/2006/relationships/customXml" Target="../customXml/item3.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viewProps" Target="viewProps.xml" /><Relationship Id="rId2" Type="http://schemas.openxmlformats.org/officeDocument/2006/relationships/customXml" Target="../customXml/item2.xml" /><Relationship Id="rId16" Type="http://schemas.openxmlformats.org/officeDocument/2006/relationships/presProps" Target="presProps.xml" /><Relationship Id="rId20" Type="http://schemas.microsoft.com/office/2018/10/relationships/authors" Target="author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commentAuthors" Target="commentAuthors.xml" /><Relationship Id="rId10" Type="http://schemas.openxmlformats.org/officeDocument/2006/relationships/slide" Target="slides/slide6.xml" /><Relationship Id="rId19" Type="http://schemas.openxmlformats.org/officeDocument/2006/relationships/tableStyles" Target="tableStyles.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notesMaster" Target="notesMasters/notesMaster1.xml" /></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DB31D-3EDB-3A4C-9810-0A51CF8F492B}" type="datetimeFigureOut">
              <a:rPr lang="en-US" smtClean="0"/>
              <a:t>10/16/2023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1BA25-45AC-0C48-96BD-5DDCEEC5AF57}" type="slidenum">
              <a:rPr lang="en-US" smtClean="0"/>
              <a:t>‹#›</a:t>
            </a:fld>
            <a:endParaRPr lang="en-US" dirty="0"/>
          </a:p>
        </p:txBody>
      </p:sp>
    </p:spTree>
    <p:extLst>
      <p:ext uri="{BB962C8B-B14F-4D97-AF65-F5344CB8AC3E}">
        <p14:creationId xmlns:p14="http://schemas.microsoft.com/office/powerpoint/2010/main" val="3766701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70B994C-A700-4648-A4D6-B500A702200B}"/>
              </a:ext>
            </a:extLst>
          </p:cNvPr>
          <p:cNvSpPr/>
          <p:nvPr userDrawn="1"/>
        </p:nvSpPr>
        <p:spPr>
          <a:xfrm>
            <a:off x="4467069" y="1754155"/>
            <a:ext cx="7724931" cy="51038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6169D4C1-82D6-4206-B0E8-AF62D6F09BE5}"/>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754155 h 6858000"/>
              <a:gd name="connsiteX3" fmla="*/ 4467070 w 12192000"/>
              <a:gd name="connsiteY3" fmla="*/ 1754155 h 6858000"/>
              <a:gd name="connsiteX4" fmla="*/ 4467070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1754155"/>
                </a:lnTo>
                <a:lnTo>
                  <a:pt x="4467070" y="1754155"/>
                </a:lnTo>
                <a:lnTo>
                  <a:pt x="4467070" y="6858000"/>
                </a:lnTo>
                <a:lnTo>
                  <a:pt x="0" y="6858000"/>
                </a:lnTo>
                <a:close/>
              </a:path>
            </a:pathLst>
          </a:custGeom>
        </p:spPr>
        <p:txBody>
          <a:bodyPr wrap="square">
            <a:noAutofit/>
          </a:bodyPr>
          <a:lstStyle/>
          <a:p>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4967404" y="2335342"/>
            <a:ext cx="6580584" cy="1951037"/>
          </a:xfrm>
        </p:spPr>
        <p:txBody>
          <a:bodyPr anchor="t" anchorCtr="0"/>
          <a:lstStyle>
            <a:lvl1pPr algn="l">
              <a:defRPr sz="6000">
                <a:solidFill>
                  <a:schemeClr val="bg1"/>
                </a:solidFill>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5942894" y="4286379"/>
            <a:ext cx="4093029" cy="1642473"/>
          </a:xfrm>
        </p:spPr>
        <p:txBody>
          <a:bodyPr>
            <a:normAutofit/>
          </a:bodyPr>
          <a:lstStyle>
            <a:lvl1pPr marL="0" indent="0" algn="l">
              <a:lnSpc>
                <a:spcPct val="100000"/>
              </a:lnSpc>
              <a:buNone/>
              <a:defRPr sz="18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layout small">
    <p:spTree>
      <p:nvGrpSpPr>
        <p:cNvPr id="1" name=""/>
        <p:cNvGrpSpPr/>
        <p:nvPr/>
      </p:nvGrpSpPr>
      <p:grpSpPr>
        <a:xfrm>
          <a:off x="0" y="0"/>
          <a:ext cx="0" cy="0"/>
          <a:chOff x="0" y="0"/>
          <a:chExt cx="0" cy="0"/>
        </a:xfrm>
      </p:grpSpPr>
      <p:sp>
        <p:nvSpPr>
          <p:cNvPr id="5" name="Picture Placeholder 24">
            <a:extLst>
              <a:ext uri="{FF2B5EF4-FFF2-40B4-BE49-F238E27FC236}">
                <a16:creationId xmlns:a16="http://schemas.microsoft.com/office/drawing/2014/main" id="{98CBB35A-0A08-5041-BD40-BF45BC1AEAFF}"/>
              </a:ext>
            </a:extLst>
          </p:cNvPr>
          <p:cNvSpPr>
            <a:spLocks noGrp="1"/>
          </p:cNvSpPr>
          <p:nvPr>
            <p:ph type="pic" sz="quarter" idx="10"/>
          </p:nvPr>
        </p:nvSpPr>
        <p:spPr>
          <a:xfrm>
            <a:off x="985261" y="2706624"/>
            <a:ext cx="1944976" cy="1944974"/>
          </a:xfrm>
          <a:prstGeom prst="ellipse">
            <a:avLst/>
          </a:prstGeom>
        </p:spPr>
        <p:txBody>
          <a:bodyPr anchor="ctr">
            <a:normAutofit/>
          </a:bodyPr>
          <a:lstStyle>
            <a:lvl1pPr marL="0" indent="0" algn="ctr">
              <a:buNone/>
              <a:defRPr sz="1600">
                <a:latin typeface="+mn-lt"/>
              </a:defRPr>
            </a:lvl1pPr>
          </a:lstStyle>
          <a:p>
            <a:endParaRPr lang="en-US" dirty="0"/>
          </a:p>
        </p:txBody>
      </p:sp>
      <p:sp>
        <p:nvSpPr>
          <p:cNvPr id="6" name="Text Placeholder 26">
            <a:extLst>
              <a:ext uri="{FF2B5EF4-FFF2-40B4-BE49-F238E27FC236}">
                <a16:creationId xmlns:a16="http://schemas.microsoft.com/office/drawing/2014/main" id="{13A7526F-5EB1-B149-A17B-140D879C2253}"/>
              </a:ext>
            </a:extLst>
          </p:cNvPr>
          <p:cNvSpPr>
            <a:spLocks noGrp="1"/>
          </p:cNvSpPr>
          <p:nvPr>
            <p:ph type="body" sz="quarter" idx="11" hasCustomPrompt="1"/>
          </p:nvPr>
        </p:nvSpPr>
        <p:spPr>
          <a:xfrm>
            <a:off x="641783"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7" name="Text Placeholder 26">
            <a:extLst>
              <a:ext uri="{FF2B5EF4-FFF2-40B4-BE49-F238E27FC236}">
                <a16:creationId xmlns:a16="http://schemas.microsoft.com/office/drawing/2014/main" id="{F324894D-54DA-A14A-A64C-19BB8656F0DD}"/>
              </a:ext>
            </a:extLst>
          </p:cNvPr>
          <p:cNvSpPr>
            <a:spLocks noGrp="1"/>
          </p:cNvSpPr>
          <p:nvPr>
            <p:ph type="body" sz="quarter" idx="12"/>
          </p:nvPr>
        </p:nvSpPr>
        <p:spPr>
          <a:xfrm>
            <a:off x="641783"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8" name="Picture Placeholder 24">
            <a:extLst>
              <a:ext uri="{FF2B5EF4-FFF2-40B4-BE49-F238E27FC236}">
                <a16:creationId xmlns:a16="http://schemas.microsoft.com/office/drawing/2014/main" id="{668630C3-2B55-3E42-B37C-761FC5B8D996}"/>
              </a:ext>
            </a:extLst>
          </p:cNvPr>
          <p:cNvSpPr>
            <a:spLocks noGrp="1"/>
          </p:cNvSpPr>
          <p:nvPr>
            <p:ph type="pic" sz="quarter" idx="13"/>
          </p:nvPr>
        </p:nvSpPr>
        <p:spPr>
          <a:xfrm>
            <a:off x="3749243" y="2706624"/>
            <a:ext cx="1944976" cy="1944974"/>
          </a:xfrm>
          <a:prstGeom prst="ellipse">
            <a:avLst/>
          </a:prstGeom>
        </p:spPr>
        <p:txBody>
          <a:bodyPr anchor="ctr">
            <a:normAutofit/>
          </a:bodyPr>
          <a:lstStyle>
            <a:lvl1pPr marL="0" indent="0" algn="ctr">
              <a:buNone/>
              <a:defRPr sz="1600">
                <a:latin typeface="+mn-lt"/>
              </a:defRPr>
            </a:lvl1pPr>
          </a:lstStyle>
          <a:p>
            <a:endParaRPr lang="en-US" dirty="0"/>
          </a:p>
        </p:txBody>
      </p:sp>
      <p:sp>
        <p:nvSpPr>
          <p:cNvPr id="9" name="Text Placeholder 26">
            <a:extLst>
              <a:ext uri="{FF2B5EF4-FFF2-40B4-BE49-F238E27FC236}">
                <a16:creationId xmlns:a16="http://schemas.microsoft.com/office/drawing/2014/main" id="{13A77570-6922-804B-9561-A4FD1EECA40B}"/>
              </a:ext>
            </a:extLst>
          </p:cNvPr>
          <p:cNvSpPr>
            <a:spLocks noGrp="1"/>
          </p:cNvSpPr>
          <p:nvPr>
            <p:ph type="body" sz="quarter" idx="14" hasCustomPrompt="1"/>
          </p:nvPr>
        </p:nvSpPr>
        <p:spPr>
          <a:xfrm>
            <a:off x="3405765"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0" name="Text Placeholder 26">
            <a:extLst>
              <a:ext uri="{FF2B5EF4-FFF2-40B4-BE49-F238E27FC236}">
                <a16:creationId xmlns:a16="http://schemas.microsoft.com/office/drawing/2014/main" id="{E1C349B5-EA89-A045-923D-E8C06B61BFF5}"/>
              </a:ext>
            </a:extLst>
          </p:cNvPr>
          <p:cNvSpPr>
            <a:spLocks noGrp="1"/>
          </p:cNvSpPr>
          <p:nvPr>
            <p:ph type="body" sz="quarter" idx="15"/>
          </p:nvPr>
        </p:nvSpPr>
        <p:spPr>
          <a:xfrm>
            <a:off x="3405765"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1" name="Picture Placeholder 24">
            <a:extLst>
              <a:ext uri="{FF2B5EF4-FFF2-40B4-BE49-F238E27FC236}">
                <a16:creationId xmlns:a16="http://schemas.microsoft.com/office/drawing/2014/main" id="{4355BC29-468B-9443-AAF0-D4F9A17CBB3F}"/>
              </a:ext>
            </a:extLst>
          </p:cNvPr>
          <p:cNvSpPr>
            <a:spLocks noGrp="1"/>
          </p:cNvSpPr>
          <p:nvPr>
            <p:ph type="pic" sz="quarter" idx="16"/>
          </p:nvPr>
        </p:nvSpPr>
        <p:spPr>
          <a:xfrm>
            <a:off x="6513225" y="2706624"/>
            <a:ext cx="1944976" cy="1944974"/>
          </a:xfrm>
          <a:prstGeom prst="ellipse">
            <a:avLst/>
          </a:prstGeom>
        </p:spPr>
        <p:txBody>
          <a:bodyPr anchor="ctr">
            <a:normAutofit/>
          </a:bodyPr>
          <a:lstStyle>
            <a:lvl1pPr marL="0" indent="0" algn="ctr">
              <a:buNone/>
              <a:defRPr sz="1600">
                <a:latin typeface="+mn-lt"/>
              </a:defRPr>
            </a:lvl1pPr>
          </a:lstStyle>
          <a:p>
            <a:endParaRPr lang="en-US" dirty="0"/>
          </a:p>
        </p:txBody>
      </p:sp>
      <p:sp>
        <p:nvSpPr>
          <p:cNvPr id="12" name="Text Placeholder 26">
            <a:extLst>
              <a:ext uri="{FF2B5EF4-FFF2-40B4-BE49-F238E27FC236}">
                <a16:creationId xmlns:a16="http://schemas.microsoft.com/office/drawing/2014/main" id="{0ACA1FDC-8C3E-1548-BBD5-7F8C1F2BE639}"/>
              </a:ext>
            </a:extLst>
          </p:cNvPr>
          <p:cNvSpPr>
            <a:spLocks noGrp="1"/>
          </p:cNvSpPr>
          <p:nvPr>
            <p:ph type="body" sz="quarter" idx="17" hasCustomPrompt="1"/>
          </p:nvPr>
        </p:nvSpPr>
        <p:spPr>
          <a:xfrm>
            <a:off x="6169747"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3" name="Text Placeholder 26">
            <a:extLst>
              <a:ext uri="{FF2B5EF4-FFF2-40B4-BE49-F238E27FC236}">
                <a16:creationId xmlns:a16="http://schemas.microsoft.com/office/drawing/2014/main" id="{01851322-3359-0A4C-A37F-267BC65A63D3}"/>
              </a:ext>
            </a:extLst>
          </p:cNvPr>
          <p:cNvSpPr>
            <a:spLocks noGrp="1"/>
          </p:cNvSpPr>
          <p:nvPr>
            <p:ph type="body" sz="quarter" idx="18"/>
          </p:nvPr>
        </p:nvSpPr>
        <p:spPr>
          <a:xfrm>
            <a:off x="6169747"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4" name="Picture Placeholder 24">
            <a:extLst>
              <a:ext uri="{FF2B5EF4-FFF2-40B4-BE49-F238E27FC236}">
                <a16:creationId xmlns:a16="http://schemas.microsoft.com/office/drawing/2014/main" id="{59988A13-ECF1-ED4E-B389-5F37421ED46A}"/>
              </a:ext>
            </a:extLst>
          </p:cNvPr>
          <p:cNvSpPr>
            <a:spLocks noGrp="1"/>
          </p:cNvSpPr>
          <p:nvPr>
            <p:ph type="pic" sz="quarter" idx="19"/>
          </p:nvPr>
        </p:nvSpPr>
        <p:spPr>
          <a:xfrm>
            <a:off x="9277207" y="2706624"/>
            <a:ext cx="1944976" cy="1944974"/>
          </a:xfrm>
          <a:prstGeom prst="ellipse">
            <a:avLst/>
          </a:prstGeom>
        </p:spPr>
        <p:txBody>
          <a:bodyPr anchor="ctr">
            <a:normAutofit/>
          </a:bodyPr>
          <a:lstStyle>
            <a:lvl1pPr marL="0" indent="0" algn="ctr">
              <a:buNone/>
              <a:defRPr sz="1600">
                <a:latin typeface="+mn-lt"/>
              </a:defRPr>
            </a:lvl1pPr>
          </a:lstStyle>
          <a:p>
            <a:endParaRPr lang="en-US" dirty="0"/>
          </a:p>
        </p:txBody>
      </p:sp>
      <p:sp>
        <p:nvSpPr>
          <p:cNvPr id="15" name="Text Placeholder 26">
            <a:extLst>
              <a:ext uri="{FF2B5EF4-FFF2-40B4-BE49-F238E27FC236}">
                <a16:creationId xmlns:a16="http://schemas.microsoft.com/office/drawing/2014/main" id="{1638E04D-DAC7-604F-A069-95B2DFCC77A3}"/>
              </a:ext>
            </a:extLst>
          </p:cNvPr>
          <p:cNvSpPr>
            <a:spLocks noGrp="1"/>
          </p:cNvSpPr>
          <p:nvPr>
            <p:ph type="body" sz="quarter" idx="20" hasCustomPrompt="1"/>
          </p:nvPr>
        </p:nvSpPr>
        <p:spPr>
          <a:xfrm>
            <a:off x="8933729"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6" name="Text Placeholder 26">
            <a:extLst>
              <a:ext uri="{FF2B5EF4-FFF2-40B4-BE49-F238E27FC236}">
                <a16:creationId xmlns:a16="http://schemas.microsoft.com/office/drawing/2014/main" id="{90B59C4A-4CEA-9A4D-B122-9413587B2145}"/>
              </a:ext>
            </a:extLst>
          </p:cNvPr>
          <p:cNvSpPr>
            <a:spLocks noGrp="1"/>
          </p:cNvSpPr>
          <p:nvPr>
            <p:ph type="body" sz="quarter" idx="21"/>
          </p:nvPr>
        </p:nvSpPr>
        <p:spPr>
          <a:xfrm>
            <a:off x="8933729"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7" name="Picture Placeholder 17">
            <a:extLst>
              <a:ext uri="{FF2B5EF4-FFF2-40B4-BE49-F238E27FC236}">
                <a16:creationId xmlns:a16="http://schemas.microsoft.com/office/drawing/2014/main" id="{7DDB2A7E-5AF6-4711-8A74-79B2DF28E67A}"/>
              </a:ext>
            </a:extLst>
          </p:cNvPr>
          <p:cNvSpPr>
            <a:spLocks noGrp="1"/>
          </p:cNvSpPr>
          <p:nvPr>
            <p:ph type="pic" sz="quarter" idx="22"/>
          </p:nvPr>
        </p:nvSpPr>
        <p:spPr>
          <a:xfrm>
            <a:off x="0" y="0"/>
            <a:ext cx="12192000" cy="1662113"/>
          </a:xfrm>
        </p:spPr>
        <p:txBody>
          <a:bodyPr/>
          <a:lstStyle/>
          <a:p>
            <a:endParaRPr lang="en-US" dirty="0"/>
          </a:p>
        </p:txBody>
      </p:sp>
      <p:sp>
        <p:nvSpPr>
          <p:cNvPr id="18" name="Title 1">
            <a:extLst>
              <a:ext uri="{FF2B5EF4-FFF2-40B4-BE49-F238E27FC236}">
                <a16:creationId xmlns:a16="http://schemas.microsoft.com/office/drawing/2014/main" id="{84DE4F48-3DE9-4C77-86D8-E2729DB71B38}"/>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dirty="0"/>
              <a:t>Click to edit Master title style</a:t>
            </a:r>
          </a:p>
        </p:txBody>
      </p:sp>
      <p:sp>
        <p:nvSpPr>
          <p:cNvPr id="19" name="Date Placeholder 6">
            <a:extLst>
              <a:ext uri="{FF2B5EF4-FFF2-40B4-BE49-F238E27FC236}">
                <a16:creationId xmlns:a16="http://schemas.microsoft.com/office/drawing/2014/main" id="{A220F2AA-9E42-4AB5-8185-09F43E8B4176}"/>
              </a:ext>
            </a:extLst>
          </p:cNvPr>
          <p:cNvSpPr>
            <a:spLocks noGrp="1"/>
          </p:cNvSpPr>
          <p:nvPr>
            <p:ph type="dt" sz="half" idx="23"/>
          </p:nvPr>
        </p:nvSpPr>
        <p:spPr>
          <a:xfrm>
            <a:off x="381000" y="6356350"/>
            <a:ext cx="2743200" cy="365125"/>
          </a:xfrm>
        </p:spPr>
        <p:txBody>
          <a:bodyPr/>
          <a:lstStyle/>
          <a:p>
            <a:r>
              <a:rPr lang="en-US"/>
              <a:t>20XX</a:t>
            </a:r>
            <a:endParaRPr lang="en-US" dirty="0"/>
          </a:p>
        </p:txBody>
      </p:sp>
      <p:sp>
        <p:nvSpPr>
          <p:cNvPr id="20" name="Footer Placeholder 10">
            <a:extLst>
              <a:ext uri="{FF2B5EF4-FFF2-40B4-BE49-F238E27FC236}">
                <a16:creationId xmlns:a16="http://schemas.microsoft.com/office/drawing/2014/main" id="{CE3D587E-37A7-4617-98F5-BBAEA534F795}"/>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21" name="Slide Number Placeholder 11">
            <a:extLst>
              <a:ext uri="{FF2B5EF4-FFF2-40B4-BE49-F238E27FC236}">
                <a16:creationId xmlns:a16="http://schemas.microsoft.com/office/drawing/2014/main" id="{9254D0DC-D4BC-4F16-9841-5BD3BB3DFA37}"/>
              </a:ext>
            </a:extLst>
          </p:cNvPr>
          <p:cNvSpPr>
            <a:spLocks noGrp="1"/>
          </p:cNvSpPr>
          <p:nvPr>
            <p:ph type="sldNum" sz="quarter" idx="25"/>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81945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layout lar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normAutofit/>
          </a:bodyPr>
          <a:lstStyle>
            <a:lvl1pPr algn="ctr">
              <a:defRPr sz="6000">
                <a:latin typeface="+mj-lt"/>
              </a:defRPr>
            </a:lvl1pPr>
          </a:lstStyle>
          <a:p>
            <a:r>
              <a:rPr lang="en-US"/>
              <a:t>Click to edit Master title style</a:t>
            </a:r>
          </a:p>
        </p:txBody>
      </p:sp>
      <p:sp>
        <p:nvSpPr>
          <p:cNvPr id="25" name="Picture Placeholder 24">
            <a:extLst>
              <a:ext uri="{FF2B5EF4-FFF2-40B4-BE49-F238E27FC236}">
                <a16:creationId xmlns:a16="http://schemas.microsoft.com/office/drawing/2014/main" id="{1BA2D214-E442-1E4E-97CD-BEF2BAC1A057}"/>
              </a:ext>
            </a:extLst>
          </p:cNvPr>
          <p:cNvSpPr>
            <a:spLocks noGrp="1"/>
          </p:cNvSpPr>
          <p:nvPr>
            <p:ph type="pic" sz="quarter" idx="10"/>
          </p:nvPr>
        </p:nvSpPr>
        <p:spPr>
          <a:xfrm>
            <a:off x="1631950" y="190023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27" name="Text Placeholder 26">
            <a:extLst>
              <a:ext uri="{FF2B5EF4-FFF2-40B4-BE49-F238E27FC236}">
                <a16:creationId xmlns:a16="http://schemas.microsoft.com/office/drawing/2014/main" id="{8CDBFFA1-19CC-A745-A4B0-C4C7E165E8E4}"/>
              </a:ext>
            </a:extLst>
          </p:cNvPr>
          <p:cNvSpPr>
            <a:spLocks noGrp="1"/>
          </p:cNvSpPr>
          <p:nvPr>
            <p:ph type="body" sz="quarter" idx="11" hasCustomPrompt="1"/>
          </p:nvPr>
        </p:nvSpPr>
        <p:spPr>
          <a:xfrm>
            <a:off x="107632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28" name="Text Placeholder 26">
            <a:extLst>
              <a:ext uri="{FF2B5EF4-FFF2-40B4-BE49-F238E27FC236}">
                <a16:creationId xmlns:a16="http://schemas.microsoft.com/office/drawing/2014/main" id="{6865090D-070B-514D-8644-27AA44684F8D}"/>
              </a:ext>
            </a:extLst>
          </p:cNvPr>
          <p:cNvSpPr>
            <a:spLocks noGrp="1"/>
          </p:cNvSpPr>
          <p:nvPr>
            <p:ph type="body" sz="quarter" idx="12"/>
          </p:nvPr>
        </p:nvSpPr>
        <p:spPr>
          <a:xfrm>
            <a:off x="107632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29" name="Picture Placeholder 24">
            <a:extLst>
              <a:ext uri="{FF2B5EF4-FFF2-40B4-BE49-F238E27FC236}">
                <a16:creationId xmlns:a16="http://schemas.microsoft.com/office/drawing/2014/main" id="{BDCAC79F-D619-4A4D-AA16-33462F91CF7E}"/>
              </a:ext>
            </a:extLst>
          </p:cNvPr>
          <p:cNvSpPr>
            <a:spLocks noGrp="1"/>
          </p:cNvSpPr>
          <p:nvPr>
            <p:ph type="pic" sz="quarter" idx="13"/>
          </p:nvPr>
        </p:nvSpPr>
        <p:spPr>
          <a:xfrm>
            <a:off x="4213785" y="190023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30" name="Text Placeholder 26">
            <a:extLst>
              <a:ext uri="{FF2B5EF4-FFF2-40B4-BE49-F238E27FC236}">
                <a16:creationId xmlns:a16="http://schemas.microsoft.com/office/drawing/2014/main" id="{60BA181C-FF2A-FC45-8F96-700584BD2347}"/>
              </a:ext>
            </a:extLst>
          </p:cNvPr>
          <p:cNvSpPr>
            <a:spLocks noGrp="1"/>
          </p:cNvSpPr>
          <p:nvPr>
            <p:ph type="body" sz="quarter" idx="14" hasCustomPrompt="1"/>
          </p:nvPr>
        </p:nvSpPr>
        <p:spPr>
          <a:xfrm>
            <a:off x="3658160"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1" name="Text Placeholder 26">
            <a:extLst>
              <a:ext uri="{FF2B5EF4-FFF2-40B4-BE49-F238E27FC236}">
                <a16:creationId xmlns:a16="http://schemas.microsoft.com/office/drawing/2014/main" id="{AC5838B0-DD1C-E84B-9489-3993D788FFF4}"/>
              </a:ext>
            </a:extLst>
          </p:cNvPr>
          <p:cNvSpPr>
            <a:spLocks noGrp="1"/>
          </p:cNvSpPr>
          <p:nvPr>
            <p:ph type="body" sz="quarter" idx="15"/>
          </p:nvPr>
        </p:nvSpPr>
        <p:spPr>
          <a:xfrm>
            <a:off x="3658160"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2" name="Picture Placeholder 24">
            <a:extLst>
              <a:ext uri="{FF2B5EF4-FFF2-40B4-BE49-F238E27FC236}">
                <a16:creationId xmlns:a16="http://schemas.microsoft.com/office/drawing/2014/main" id="{7175A9C4-CAA9-A64F-A5D8-1C0A7C1B53FF}"/>
              </a:ext>
            </a:extLst>
          </p:cNvPr>
          <p:cNvSpPr>
            <a:spLocks noGrp="1"/>
          </p:cNvSpPr>
          <p:nvPr>
            <p:ph type="pic" sz="quarter" idx="16"/>
          </p:nvPr>
        </p:nvSpPr>
        <p:spPr>
          <a:xfrm>
            <a:off x="6795620" y="190023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33" name="Text Placeholder 26">
            <a:extLst>
              <a:ext uri="{FF2B5EF4-FFF2-40B4-BE49-F238E27FC236}">
                <a16:creationId xmlns:a16="http://schemas.microsoft.com/office/drawing/2014/main" id="{9C830668-9722-B940-B234-BB9FE0EFE6FE}"/>
              </a:ext>
            </a:extLst>
          </p:cNvPr>
          <p:cNvSpPr>
            <a:spLocks noGrp="1"/>
          </p:cNvSpPr>
          <p:nvPr>
            <p:ph type="body" sz="quarter" idx="17" hasCustomPrompt="1"/>
          </p:nvPr>
        </p:nvSpPr>
        <p:spPr>
          <a:xfrm>
            <a:off x="623999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4" name="Text Placeholder 26">
            <a:extLst>
              <a:ext uri="{FF2B5EF4-FFF2-40B4-BE49-F238E27FC236}">
                <a16:creationId xmlns:a16="http://schemas.microsoft.com/office/drawing/2014/main" id="{5BCB1F98-2365-A845-807C-BE51A3C6DA89}"/>
              </a:ext>
            </a:extLst>
          </p:cNvPr>
          <p:cNvSpPr>
            <a:spLocks noGrp="1"/>
          </p:cNvSpPr>
          <p:nvPr>
            <p:ph type="body" sz="quarter" idx="18"/>
          </p:nvPr>
        </p:nvSpPr>
        <p:spPr>
          <a:xfrm>
            <a:off x="623999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5" name="Picture Placeholder 24">
            <a:extLst>
              <a:ext uri="{FF2B5EF4-FFF2-40B4-BE49-F238E27FC236}">
                <a16:creationId xmlns:a16="http://schemas.microsoft.com/office/drawing/2014/main" id="{B18B6DCA-AAB8-5F4F-9DD5-B86EE8CBD3D9}"/>
              </a:ext>
            </a:extLst>
          </p:cNvPr>
          <p:cNvSpPr>
            <a:spLocks noGrp="1"/>
          </p:cNvSpPr>
          <p:nvPr>
            <p:ph type="pic" sz="quarter" idx="19"/>
          </p:nvPr>
        </p:nvSpPr>
        <p:spPr>
          <a:xfrm>
            <a:off x="9359526" y="190023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36" name="Text Placeholder 26">
            <a:extLst>
              <a:ext uri="{FF2B5EF4-FFF2-40B4-BE49-F238E27FC236}">
                <a16:creationId xmlns:a16="http://schemas.microsoft.com/office/drawing/2014/main" id="{CE3D1F83-7947-624B-AC3C-7D21821AE3DD}"/>
              </a:ext>
            </a:extLst>
          </p:cNvPr>
          <p:cNvSpPr>
            <a:spLocks noGrp="1"/>
          </p:cNvSpPr>
          <p:nvPr>
            <p:ph type="body" sz="quarter" idx="20" hasCustomPrompt="1"/>
          </p:nvPr>
        </p:nvSpPr>
        <p:spPr>
          <a:xfrm>
            <a:off x="8803901"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7" name="Text Placeholder 26">
            <a:extLst>
              <a:ext uri="{FF2B5EF4-FFF2-40B4-BE49-F238E27FC236}">
                <a16:creationId xmlns:a16="http://schemas.microsoft.com/office/drawing/2014/main" id="{3608F6B5-173E-7945-A6B4-E26276D08064}"/>
              </a:ext>
            </a:extLst>
          </p:cNvPr>
          <p:cNvSpPr>
            <a:spLocks noGrp="1"/>
          </p:cNvSpPr>
          <p:nvPr>
            <p:ph type="body" sz="quarter" idx="21"/>
          </p:nvPr>
        </p:nvSpPr>
        <p:spPr>
          <a:xfrm>
            <a:off x="8803901"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8" name="Picture Placeholder 24">
            <a:extLst>
              <a:ext uri="{FF2B5EF4-FFF2-40B4-BE49-F238E27FC236}">
                <a16:creationId xmlns:a16="http://schemas.microsoft.com/office/drawing/2014/main" id="{1ACD0622-4EE2-F64A-A285-02AFE95C5DDB}"/>
              </a:ext>
            </a:extLst>
          </p:cNvPr>
          <p:cNvSpPr>
            <a:spLocks noGrp="1"/>
          </p:cNvSpPr>
          <p:nvPr>
            <p:ph type="pic" sz="quarter" idx="22"/>
          </p:nvPr>
        </p:nvSpPr>
        <p:spPr>
          <a:xfrm>
            <a:off x="1631950" y="432070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39" name="Text Placeholder 26">
            <a:extLst>
              <a:ext uri="{FF2B5EF4-FFF2-40B4-BE49-F238E27FC236}">
                <a16:creationId xmlns:a16="http://schemas.microsoft.com/office/drawing/2014/main" id="{D99EB1E8-DE2D-6E40-91BE-B3B1C6ABB7F0}"/>
              </a:ext>
            </a:extLst>
          </p:cNvPr>
          <p:cNvSpPr>
            <a:spLocks noGrp="1"/>
          </p:cNvSpPr>
          <p:nvPr>
            <p:ph type="body" sz="quarter" idx="23" hasCustomPrompt="1"/>
          </p:nvPr>
        </p:nvSpPr>
        <p:spPr>
          <a:xfrm>
            <a:off x="107632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0" name="Text Placeholder 26">
            <a:extLst>
              <a:ext uri="{FF2B5EF4-FFF2-40B4-BE49-F238E27FC236}">
                <a16:creationId xmlns:a16="http://schemas.microsoft.com/office/drawing/2014/main" id="{CE209033-590B-EA41-9FA9-8D3E20BB5B7D}"/>
              </a:ext>
            </a:extLst>
          </p:cNvPr>
          <p:cNvSpPr>
            <a:spLocks noGrp="1"/>
          </p:cNvSpPr>
          <p:nvPr>
            <p:ph type="body" sz="quarter" idx="24"/>
          </p:nvPr>
        </p:nvSpPr>
        <p:spPr>
          <a:xfrm>
            <a:off x="107632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1" name="Picture Placeholder 24">
            <a:extLst>
              <a:ext uri="{FF2B5EF4-FFF2-40B4-BE49-F238E27FC236}">
                <a16:creationId xmlns:a16="http://schemas.microsoft.com/office/drawing/2014/main" id="{F0EF7FD9-70EA-7D43-AC3A-5648C324AB89}"/>
              </a:ext>
            </a:extLst>
          </p:cNvPr>
          <p:cNvSpPr>
            <a:spLocks noGrp="1"/>
          </p:cNvSpPr>
          <p:nvPr>
            <p:ph type="pic" sz="quarter" idx="25"/>
          </p:nvPr>
        </p:nvSpPr>
        <p:spPr>
          <a:xfrm>
            <a:off x="4213785" y="432070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42" name="Text Placeholder 26">
            <a:extLst>
              <a:ext uri="{FF2B5EF4-FFF2-40B4-BE49-F238E27FC236}">
                <a16:creationId xmlns:a16="http://schemas.microsoft.com/office/drawing/2014/main" id="{20F05298-65A6-7149-AC3E-A91938A0C890}"/>
              </a:ext>
            </a:extLst>
          </p:cNvPr>
          <p:cNvSpPr>
            <a:spLocks noGrp="1"/>
          </p:cNvSpPr>
          <p:nvPr>
            <p:ph type="body" sz="quarter" idx="26" hasCustomPrompt="1"/>
          </p:nvPr>
        </p:nvSpPr>
        <p:spPr>
          <a:xfrm>
            <a:off x="3658160"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3" name="Text Placeholder 26">
            <a:extLst>
              <a:ext uri="{FF2B5EF4-FFF2-40B4-BE49-F238E27FC236}">
                <a16:creationId xmlns:a16="http://schemas.microsoft.com/office/drawing/2014/main" id="{E829FF2B-369F-084A-92BE-A42EAD9582E0}"/>
              </a:ext>
            </a:extLst>
          </p:cNvPr>
          <p:cNvSpPr>
            <a:spLocks noGrp="1"/>
          </p:cNvSpPr>
          <p:nvPr>
            <p:ph type="body" sz="quarter" idx="27"/>
          </p:nvPr>
        </p:nvSpPr>
        <p:spPr>
          <a:xfrm>
            <a:off x="3658160"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4" name="Picture Placeholder 24">
            <a:extLst>
              <a:ext uri="{FF2B5EF4-FFF2-40B4-BE49-F238E27FC236}">
                <a16:creationId xmlns:a16="http://schemas.microsoft.com/office/drawing/2014/main" id="{4E50BB28-D79E-534D-8075-5285673B6C23}"/>
              </a:ext>
            </a:extLst>
          </p:cNvPr>
          <p:cNvSpPr>
            <a:spLocks noGrp="1"/>
          </p:cNvSpPr>
          <p:nvPr>
            <p:ph type="pic" sz="quarter" idx="28"/>
          </p:nvPr>
        </p:nvSpPr>
        <p:spPr>
          <a:xfrm>
            <a:off x="6795620" y="432070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45" name="Text Placeholder 26">
            <a:extLst>
              <a:ext uri="{FF2B5EF4-FFF2-40B4-BE49-F238E27FC236}">
                <a16:creationId xmlns:a16="http://schemas.microsoft.com/office/drawing/2014/main" id="{F5EB1EB1-0DFF-1C42-9692-85E5A411C811}"/>
              </a:ext>
            </a:extLst>
          </p:cNvPr>
          <p:cNvSpPr>
            <a:spLocks noGrp="1"/>
          </p:cNvSpPr>
          <p:nvPr>
            <p:ph type="body" sz="quarter" idx="29" hasCustomPrompt="1"/>
          </p:nvPr>
        </p:nvSpPr>
        <p:spPr>
          <a:xfrm>
            <a:off x="623999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6" name="Text Placeholder 26">
            <a:extLst>
              <a:ext uri="{FF2B5EF4-FFF2-40B4-BE49-F238E27FC236}">
                <a16:creationId xmlns:a16="http://schemas.microsoft.com/office/drawing/2014/main" id="{5FEA11E4-7068-E649-9E09-67A1EA10B03A}"/>
              </a:ext>
            </a:extLst>
          </p:cNvPr>
          <p:cNvSpPr>
            <a:spLocks noGrp="1"/>
          </p:cNvSpPr>
          <p:nvPr>
            <p:ph type="body" sz="quarter" idx="30"/>
          </p:nvPr>
        </p:nvSpPr>
        <p:spPr>
          <a:xfrm>
            <a:off x="623999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7" name="Picture Placeholder 24">
            <a:extLst>
              <a:ext uri="{FF2B5EF4-FFF2-40B4-BE49-F238E27FC236}">
                <a16:creationId xmlns:a16="http://schemas.microsoft.com/office/drawing/2014/main" id="{44F9519B-1C20-B848-A15F-EE4D09E5B936}"/>
              </a:ext>
            </a:extLst>
          </p:cNvPr>
          <p:cNvSpPr>
            <a:spLocks noGrp="1"/>
          </p:cNvSpPr>
          <p:nvPr>
            <p:ph type="pic" sz="quarter" idx="31"/>
          </p:nvPr>
        </p:nvSpPr>
        <p:spPr>
          <a:xfrm>
            <a:off x="9359526" y="4320708"/>
            <a:ext cx="1273175" cy="1273175"/>
          </a:xfrm>
          <a:prstGeom prst="ellipse">
            <a:avLst/>
          </a:prstGeom>
        </p:spPr>
        <p:txBody>
          <a:bodyPr anchor="ctr">
            <a:normAutofit/>
          </a:bodyPr>
          <a:lstStyle>
            <a:lvl1pPr marL="0" indent="0" algn="ctr">
              <a:buNone/>
              <a:defRPr sz="1400">
                <a:latin typeface="+mn-lt"/>
              </a:defRPr>
            </a:lvl1pPr>
          </a:lstStyle>
          <a:p>
            <a:endParaRPr lang="en-US" dirty="0"/>
          </a:p>
        </p:txBody>
      </p:sp>
      <p:sp>
        <p:nvSpPr>
          <p:cNvPr id="48" name="Text Placeholder 26">
            <a:extLst>
              <a:ext uri="{FF2B5EF4-FFF2-40B4-BE49-F238E27FC236}">
                <a16:creationId xmlns:a16="http://schemas.microsoft.com/office/drawing/2014/main" id="{22673807-D8F9-5940-AA4D-A70F00007498}"/>
              </a:ext>
            </a:extLst>
          </p:cNvPr>
          <p:cNvSpPr>
            <a:spLocks noGrp="1"/>
          </p:cNvSpPr>
          <p:nvPr>
            <p:ph type="body" sz="quarter" idx="32" hasCustomPrompt="1"/>
          </p:nvPr>
        </p:nvSpPr>
        <p:spPr>
          <a:xfrm>
            <a:off x="8803901"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9" name="Text Placeholder 26">
            <a:extLst>
              <a:ext uri="{FF2B5EF4-FFF2-40B4-BE49-F238E27FC236}">
                <a16:creationId xmlns:a16="http://schemas.microsoft.com/office/drawing/2014/main" id="{7E03C2A1-41CE-E946-B243-A1235A7E06F8}"/>
              </a:ext>
            </a:extLst>
          </p:cNvPr>
          <p:cNvSpPr>
            <a:spLocks noGrp="1"/>
          </p:cNvSpPr>
          <p:nvPr>
            <p:ph type="body" sz="quarter" idx="33"/>
          </p:nvPr>
        </p:nvSpPr>
        <p:spPr>
          <a:xfrm>
            <a:off x="8803901"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50" name="Date Placeholder 6">
            <a:extLst>
              <a:ext uri="{FF2B5EF4-FFF2-40B4-BE49-F238E27FC236}">
                <a16:creationId xmlns:a16="http://schemas.microsoft.com/office/drawing/2014/main" id="{698236FE-C9B0-4E5C-A23B-C02CA6C84173}"/>
              </a:ext>
            </a:extLst>
          </p:cNvPr>
          <p:cNvSpPr>
            <a:spLocks noGrp="1"/>
          </p:cNvSpPr>
          <p:nvPr>
            <p:ph type="dt" sz="half" idx="34"/>
          </p:nvPr>
        </p:nvSpPr>
        <p:spPr>
          <a:xfrm>
            <a:off x="381000" y="6356350"/>
            <a:ext cx="2743200" cy="365125"/>
          </a:xfrm>
        </p:spPr>
        <p:txBody>
          <a:bodyPr/>
          <a:lstStyle/>
          <a:p>
            <a:r>
              <a:rPr lang="en-US"/>
              <a:t>20XX</a:t>
            </a:r>
            <a:endParaRPr lang="en-US" dirty="0"/>
          </a:p>
        </p:txBody>
      </p:sp>
      <p:sp>
        <p:nvSpPr>
          <p:cNvPr id="51" name="Footer Placeholder 10">
            <a:extLst>
              <a:ext uri="{FF2B5EF4-FFF2-40B4-BE49-F238E27FC236}">
                <a16:creationId xmlns:a16="http://schemas.microsoft.com/office/drawing/2014/main" id="{A93C8C74-29A3-4BCC-8EB9-53CE59B4C8F9}"/>
              </a:ext>
            </a:extLst>
          </p:cNvPr>
          <p:cNvSpPr>
            <a:spLocks noGrp="1"/>
          </p:cNvSpPr>
          <p:nvPr>
            <p:ph type="ftr" sz="quarter" idx="35"/>
          </p:nvPr>
        </p:nvSpPr>
        <p:spPr>
          <a:xfrm>
            <a:off x="4038600" y="6356350"/>
            <a:ext cx="4114800" cy="365125"/>
          </a:xfrm>
        </p:spPr>
        <p:txBody>
          <a:bodyPr/>
          <a:lstStyle/>
          <a:p>
            <a:r>
              <a:rPr lang="en-US" dirty="0"/>
              <a:t>Presentation title</a:t>
            </a:r>
          </a:p>
        </p:txBody>
      </p:sp>
      <p:sp>
        <p:nvSpPr>
          <p:cNvPr id="52" name="Slide Number Placeholder 11">
            <a:extLst>
              <a:ext uri="{FF2B5EF4-FFF2-40B4-BE49-F238E27FC236}">
                <a16:creationId xmlns:a16="http://schemas.microsoft.com/office/drawing/2014/main" id="{0DF7F3BB-66CF-46E2-823F-D94C887BC3F5}"/>
              </a:ext>
            </a:extLst>
          </p:cNvPr>
          <p:cNvSpPr>
            <a:spLocks noGrp="1"/>
          </p:cNvSpPr>
          <p:nvPr>
            <p:ph type="sldNum" sz="quarter" idx="36"/>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27437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381000" y="381000"/>
            <a:ext cx="7480465" cy="1325563"/>
          </a:xfrm>
        </p:spPr>
        <p:txBody>
          <a:bodyPr>
            <a:normAutofit/>
          </a:bodyPr>
          <a:lstStyle>
            <a:lvl1pPr algn="l">
              <a:defRPr sz="6000">
                <a:solidFill>
                  <a:schemeClr val="tx1"/>
                </a:solidFill>
                <a:latin typeface="+mj-lt"/>
              </a:defRPr>
            </a:lvl1pPr>
          </a:lstStyle>
          <a:p>
            <a:r>
              <a:rPr lang="en-US"/>
              <a:t>Click to edit Master title style</a:t>
            </a:r>
          </a:p>
        </p:txBody>
      </p:sp>
      <p:cxnSp>
        <p:nvCxnSpPr>
          <p:cNvPr id="3" name="Straight Connector 2">
            <a:extLst>
              <a:ext uri="{FF2B5EF4-FFF2-40B4-BE49-F238E27FC236}">
                <a16:creationId xmlns:a16="http://schemas.microsoft.com/office/drawing/2014/main" id="{F819E775-79C1-C048-A1C9-A453CB9DF3F9}"/>
              </a:ext>
            </a:extLst>
          </p:cNvPr>
          <p:cNvCxnSpPr/>
          <p:nvPr userDrawn="1"/>
        </p:nvCxnSpPr>
        <p:spPr>
          <a:xfrm>
            <a:off x="8504420" y="692983"/>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martArt Placeholder 4">
            <a:extLst>
              <a:ext uri="{FF2B5EF4-FFF2-40B4-BE49-F238E27FC236}">
                <a16:creationId xmlns:a16="http://schemas.microsoft.com/office/drawing/2014/main" id="{2DAB336B-F2EE-7540-B6B9-179BD611A5AC}"/>
              </a:ext>
            </a:extLst>
          </p:cNvPr>
          <p:cNvSpPr>
            <a:spLocks noGrp="1"/>
          </p:cNvSpPr>
          <p:nvPr>
            <p:ph type="dgm" sz="quarter" idx="10"/>
          </p:nvPr>
        </p:nvSpPr>
        <p:spPr>
          <a:xfrm>
            <a:off x="381000" y="1839913"/>
            <a:ext cx="11363325" cy="4572000"/>
          </a:xfrm>
        </p:spPr>
        <p:txBody>
          <a:bodyPr/>
          <a:lstStyle>
            <a:lvl1pPr>
              <a:defRPr>
                <a:latin typeface="+mn-lt"/>
              </a:defRPr>
            </a:lvl1pPr>
          </a:lstStyle>
          <a:p>
            <a:endParaRPr lang="en-US" dirty="0"/>
          </a:p>
        </p:txBody>
      </p:sp>
      <p:sp>
        <p:nvSpPr>
          <p:cNvPr id="6" name="Date Placeholder 6">
            <a:extLst>
              <a:ext uri="{FF2B5EF4-FFF2-40B4-BE49-F238E27FC236}">
                <a16:creationId xmlns:a16="http://schemas.microsoft.com/office/drawing/2014/main" id="{449E2D85-4B9C-467E-B70E-FFFA196D74DA}"/>
              </a:ext>
            </a:extLst>
          </p:cNvPr>
          <p:cNvSpPr>
            <a:spLocks noGrp="1"/>
          </p:cNvSpPr>
          <p:nvPr>
            <p:ph type="dt" sz="half" idx="11"/>
          </p:nvPr>
        </p:nvSpPr>
        <p:spPr>
          <a:xfrm>
            <a:off x="381000" y="6356350"/>
            <a:ext cx="2743200" cy="365125"/>
          </a:xfrm>
        </p:spPr>
        <p:txBody>
          <a:bodyPr/>
          <a:lstStyle/>
          <a:p>
            <a:r>
              <a:rPr lang="en-US"/>
              <a:t>20XX</a:t>
            </a:r>
            <a:endParaRPr lang="en-US" dirty="0"/>
          </a:p>
        </p:txBody>
      </p:sp>
      <p:sp>
        <p:nvSpPr>
          <p:cNvPr id="7" name="Footer Placeholder 10">
            <a:extLst>
              <a:ext uri="{FF2B5EF4-FFF2-40B4-BE49-F238E27FC236}">
                <a16:creationId xmlns:a16="http://schemas.microsoft.com/office/drawing/2014/main" id="{CDB1B6C7-69CF-4FD7-B86B-D3BD6D56A4F0}"/>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11">
            <a:extLst>
              <a:ext uri="{FF2B5EF4-FFF2-40B4-BE49-F238E27FC236}">
                <a16:creationId xmlns:a16="http://schemas.microsoft.com/office/drawing/2014/main" id="{ABDCE1B3-CAC8-44F2-9A63-C903CBFBAFE0}"/>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646709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F7DDA28-4051-4C9A-8640-99B7D9008EDD}"/>
              </a:ext>
            </a:extLst>
          </p:cNvPr>
          <p:cNvSpPr>
            <a:spLocks noGrp="1"/>
          </p:cNvSpPr>
          <p:nvPr>
            <p:ph type="pic" sz="quarter" idx="22"/>
          </p:nvPr>
        </p:nvSpPr>
        <p:spPr>
          <a:xfrm>
            <a:off x="0" y="0"/>
            <a:ext cx="12192000" cy="1662113"/>
          </a:xfrm>
        </p:spPr>
        <p:txBody>
          <a:bodyPr/>
          <a:lstStyle/>
          <a:p>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097279" y="496957"/>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dirty="0"/>
              <a:t>Click to edit Master title style</a:t>
            </a:r>
          </a:p>
        </p:txBody>
      </p:sp>
      <p:sp>
        <p:nvSpPr>
          <p:cNvPr id="20" name="Table Placeholder 19">
            <a:extLst>
              <a:ext uri="{FF2B5EF4-FFF2-40B4-BE49-F238E27FC236}">
                <a16:creationId xmlns:a16="http://schemas.microsoft.com/office/drawing/2014/main" id="{822FF587-E1EB-4FC1-BE5F-847FC830EBC7}"/>
              </a:ext>
            </a:extLst>
          </p:cNvPr>
          <p:cNvSpPr>
            <a:spLocks noGrp="1"/>
          </p:cNvSpPr>
          <p:nvPr>
            <p:ph type="tbl" sz="quarter" idx="23"/>
          </p:nvPr>
        </p:nvSpPr>
        <p:spPr>
          <a:xfrm>
            <a:off x="1097279" y="2761488"/>
            <a:ext cx="9997440" cy="2825496"/>
          </a:xfrm>
        </p:spPr>
        <p:txBody>
          <a:bodyPr/>
          <a:lstStyle/>
          <a:p>
            <a:endParaRPr lang="en-US" dirty="0"/>
          </a:p>
        </p:txBody>
      </p:sp>
      <p:sp>
        <p:nvSpPr>
          <p:cNvPr id="5" name="Date Placeholder 6">
            <a:extLst>
              <a:ext uri="{FF2B5EF4-FFF2-40B4-BE49-F238E27FC236}">
                <a16:creationId xmlns:a16="http://schemas.microsoft.com/office/drawing/2014/main" id="{404CA344-7BF6-40E6-846B-4DFC68BBDC3E}"/>
              </a:ext>
            </a:extLst>
          </p:cNvPr>
          <p:cNvSpPr>
            <a:spLocks noGrp="1"/>
          </p:cNvSpPr>
          <p:nvPr>
            <p:ph type="dt" sz="half" idx="10"/>
          </p:nvPr>
        </p:nvSpPr>
        <p:spPr>
          <a:xfrm>
            <a:off x="381000" y="6356350"/>
            <a:ext cx="2743200" cy="365125"/>
          </a:xfrm>
        </p:spPr>
        <p:txBody>
          <a:bodyPr/>
          <a:lstStyle/>
          <a:p>
            <a:r>
              <a:rPr lang="en-US"/>
              <a:t>20XX</a:t>
            </a:r>
            <a:endParaRPr lang="en-US" dirty="0"/>
          </a:p>
        </p:txBody>
      </p:sp>
      <p:sp>
        <p:nvSpPr>
          <p:cNvPr id="6" name="Footer Placeholder 10">
            <a:extLst>
              <a:ext uri="{FF2B5EF4-FFF2-40B4-BE49-F238E27FC236}">
                <a16:creationId xmlns:a16="http://schemas.microsoft.com/office/drawing/2014/main" id="{4DF15184-BCA8-45CA-8E5F-B680ADBFE76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7" name="Slide Number Placeholder 11">
            <a:extLst>
              <a:ext uri="{FF2B5EF4-FFF2-40B4-BE49-F238E27FC236}">
                <a16:creationId xmlns:a16="http://schemas.microsoft.com/office/drawing/2014/main" id="{829741B7-179B-4CE8-A5A5-D3EF55278AD7}"/>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57906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9B023D1-B432-4327-9B3B-545A055D0CD3}"/>
              </a:ext>
            </a:extLst>
          </p:cNvPr>
          <p:cNvSpPr>
            <a:spLocks noGrp="1"/>
          </p:cNvSpPr>
          <p:nvPr>
            <p:ph type="pic" sz="quarter" idx="11"/>
          </p:nvPr>
        </p:nvSpPr>
        <p:spPr>
          <a:xfrm>
            <a:off x="0" y="-38905"/>
            <a:ext cx="12261163" cy="6896905"/>
          </a:xfrm>
        </p:spPr>
        <p:txBody>
          <a:bodyPr/>
          <a:lstStyle/>
          <a:p>
            <a:endParaRPr lang="en-US" dirty="0"/>
          </a:p>
        </p:txBody>
      </p:sp>
      <p:sp>
        <p:nvSpPr>
          <p:cNvPr id="9" name="Text Placeholder 8">
            <a:extLst>
              <a:ext uri="{FF2B5EF4-FFF2-40B4-BE49-F238E27FC236}">
                <a16:creationId xmlns:a16="http://schemas.microsoft.com/office/drawing/2014/main" id="{D44B8F7E-01E4-AA4B-B60F-A2BF94E3A19C}"/>
              </a:ext>
            </a:extLst>
          </p:cNvPr>
          <p:cNvSpPr>
            <a:spLocks noGrp="1"/>
          </p:cNvSpPr>
          <p:nvPr>
            <p:ph type="body" sz="quarter" idx="10"/>
          </p:nvPr>
        </p:nvSpPr>
        <p:spPr>
          <a:xfrm>
            <a:off x="1530439" y="1886755"/>
            <a:ext cx="9131121" cy="3084489"/>
          </a:xfrm>
          <a:solidFill>
            <a:schemeClr val="accent1">
              <a:alpha val="89000"/>
            </a:schemeClr>
          </a:solidFill>
        </p:spPr>
        <p:txBody>
          <a:bodyPr lIns="1005840" tIns="640080" anchor="t" anchorCtr="0">
            <a:noAutofit/>
          </a:bodyPr>
          <a:lstStyle>
            <a:lvl1pPr marL="0" indent="0" algn="l">
              <a:buNone/>
              <a:defRPr sz="3600">
                <a:solidFill>
                  <a:schemeClr val="bg1"/>
                </a:solidFill>
                <a:latin typeface="+mj-lt"/>
              </a:defRPr>
            </a:lvl1pPr>
            <a:lvl2pPr marL="457200" indent="0" algn="l">
              <a:buNone/>
              <a:defRPr sz="2800">
                <a:solidFill>
                  <a:schemeClr val="bg1"/>
                </a:solidFill>
                <a:latin typeface="+mj-lt"/>
              </a:defRPr>
            </a:lvl2pPr>
            <a:lvl3pPr marL="914400" indent="0" algn="l">
              <a:buNone/>
              <a:defRPr sz="2400">
                <a:solidFill>
                  <a:schemeClr val="bg1"/>
                </a:solidFill>
                <a:latin typeface="+mj-lt"/>
              </a:defRPr>
            </a:lvl3pPr>
            <a:lvl4pPr marL="1371600" indent="0" algn="l">
              <a:buNone/>
              <a:defRPr sz="2000">
                <a:solidFill>
                  <a:schemeClr val="bg1"/>
                </a:solidFill>
                <a:latin typeface="+mj-lt"/>
              </a:defRPr>
            </a:lvl4pPr>
            <a:lvl5pPr marL="1828800" indent="0" algn="l">
              <a:buNone/>
              <a:defRPr sz="2000">
                <a:solidFill>
                  <a:schemeClr val="bg1"/>
                </a:solidFill>
                <a:latin typeface="+mj-lt"/>
              </a:defRPr>
            </a:lvl5pPr>
          </a:lstStyle>
          <a:p>
            <a:pPr lvl="0"/>
            <a:r>
              <a:rPr lang="en-US" dirty="0"/>
              <a:t>Click to edit Master text styles</a:t>
            </a:r>
          </a:p>
        </p:txBody>
      </p:sp>
      <p:sp>
        <p:nvSpPr>
          <p:cNvPr id="2" name="Title 1">
            <a:extLst>
              <a:ext uri="{FF2B5EF4-FFF2-40B4-BE49-F238E27FC236}">
                <a16:creationId xmlns:a16="http://schemas.microsoft.com/office/drawing/2014/main" id="{1F8581E8-B832-44F5-8573-1D49AF804EAA}"/>
              </a:ext>
            </a:extLst>
          </p:cNvPr>
          <p:cNvSpPr>
            <a:spLocks noGrp="1"/>
          </p:cNvSpPr>
          <p:nvPr>
            <p:ph type="title"/>
          </p:nvPr>
        </p:nvSpPr>
        <p:spPr>
          <a:xfrm>
            <a:off x="2448642" y="4040803"/>
            <a:ext cx="7766978" cy="484050"/>
          </a:xfrm>
        </p:spPr>
        <p:txBody>
          <a:bodyPr>
            <a:noAutofit/>
          </a:bodyPr>
          <a:lstStyle>
            <a:lvl1pPr>
              <a:defRPr sz="1800" cap="all" baseline="0">
                <a:solidFill>
                  <a:schemeClr val="bg1"/>
                </a:solidFill>
                <a:latin typeface="+mn-lt"/>
              </a:defRPr>
            </a:lvl1pPr>
          </a:lstStyle>
          <a:p>
            <a:r>
              <a:rPr lang="en-US"/>
              <a:t>Click to edit Master title style</a:t>
            </a:r>
          </a:p>
        </p:txBody>
      </p:sp>
      <p:sp>
        <p:nvSpPr>
          <p:cNvPr id="6" name="Date Placeholder 1">
            <a:extLst>
              <a:ext uri="{FF2B5EF4-FFF2-40B4-BE49-F238E27FC236}">
                <a16:creationId xmlns:a16="http://schemas.microsoft.com/office/drawing/2014/main" id="{38C5CB97-CD0D-4684-A674-58C891FBC20B}"/>
              </a:ext>
            </a:extLst>
          </p:cNvPr>
          <p:cNvSpPr>
            <a:spLocks noGrp="1"/>
          </p:cNvSpPr>
          <p:nvPr>
            <p:ph type="dt" sz="half" idx="12"/>
          </p:nvPr>
        </p:nvSpPr>
        <p:spPr>
          <a:xfrm>
            <a:off x="381000" y="6356350"/>
            <a:ext cx="2743200" cy="365125"/>
          </a:xfrm>
        </p:spPr>
        <p:txBody>
          <a:bodyPr/>
          <a:lstStyle>
            <a:lvl1pPr>
              <a:defRPr>
                <a:solidFill>
                  <a:schemeClr val="bg1"/>
                </a:solidFill>
              </a:defRPr>
            </a:lvl1pPr>
          </a:lstStyle>
          <a:p>
            <a:r>
              <a:rPr lang="en-US"/>
              <a:t>20XX</a:t>
            </a:r>
            <a:endParaRPr lang="en-US" dirty="0"/>
          </a:p>
        </p:txBody>
      </p:sp>
      <p:sp>
        <p:nvSpPr>
          <p:cNvPr id="7" name="Footer Placeholder 2">
            <a:extLst>
              <a:ext uri="{FF2B5EF4-FFF2-40B4-BE49-F238E27FC236}">
                <a16:creationId xmlns:a16="http://schemas.microsoft.com/office/drawing/2014/main" id="{9DB43653-49BD-4FF8-AC52-100F2628D038}"/>
              </a:ext>
            </a:extLst>
          </p:cNvPr>
          <p:cNvSpPr>
            <a:spLocks noGrp="1"/>
          </p:cNvSpPr>
          <p:nvPr>
            <p:ph type="ftr" sz="quarter" idx="13"/>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8" name="Slide Number Placeholder 3">
            <a:extLst>
              <a:ext uri="{FF2B5EF4-FFF2-40B4-BE49-F238E27FC236}">
                <a16:creationId xmlns:a16="http://schemas.microsoft.com/office/drawing/2014/main" id="{C175707F-64A0-469B-AE09-445DCC67D318}"/>
              </a:ext>
            </a:extLst>
          </p:cNvPr>
          <p:cNvSpPr>
            <a:spLocks noGrp="1"/>
          </p:cNvSpPr>
          <p:nvPr>
            <p:ph type="sldNum" sz="quarter" idx="14"/>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BFED5AE-62FF-41D3-952B-067FA66380DF}"/>
              </a:ext>
            </a:extLst>
          </p:cNvPr>
          <p:cNvSpPr>
            <a:spLocks noGrp="1"/>
          </p:cNvSpPr>
          <p:nvPr>
            <p:ph type="pic" sz="quarter" idx="10"/>
          </p:nvPr>
        </p:nvSpPr>
        <p:spPr>
          <a:xfrm>
            <a:off x="-85" y="-4763"/>
            <a:ext cx="5021348" cy="6858001"/>
          </a:xfrm>
        </p:spPr>
        <p:txBody>
          <a:bodyPr/>
          <a:lstStyle/>
          <a:p>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677778" y="457201"/>
            <a:ext cx="4776538" cy="2285999"/>
          </a:xfrm>
          <a:solidFill>
            <a:schemeClr val="tx1">
              <a:alpha val="92000"/>
            </a:schemeClr>
          </a:solidFill>
        </p:spPr>
        <p:txBody>
          <a:bodyPr lIns="457200" anchor="ctr">
            <a:noAutofit/>
          </a:bodyPr>
          <a:lstStyle>
            <a:lvl1pPr>
              <a:defRPr sz="6000">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6096000" y="1484357"/>
            <a:ext cx="5259388" cy="4442153"/>
          </a:xfrm>
        </p:spPr>
        <p:txBody>
          <a:bodyPr>
            <a:normAutofit/>
          </a:bodyPr>
          <a:lstStyle>
            <a:lvl1pPr marL="0" indent="0">
              <a:lnSpc>
                <a:spcPct val="100000"/>
              </a:lnSpc>
              <a:buNone/>
              <a:defRPr sz="2400">
                <a:solidFill>
                  <a:schemeClr val="bg2"/>
                </a:solidFill>
                <a:latin typeface="+mj-lt"/>
              </a:defRPr>
            </a:lvl1pPr>
            <a:lvl2pPr marL="457200" indent="0">
              <a:lnSpc>
                <a:spcPct val="100000"/>
              </a:lnSpc>
              <a:buNone/>
              <a:defRPr sz="2000">
                <a:solidFill>
                  <a:schemeClr val="bg2"/>
                </a:solidFill>
                <a:latin typeface="+mj-lt"/>
              </a:defRPr>
            </a:lvl2pPr>
            <a:lvl3pPr marL="914400" indent="0">
              <a:lnSpc>
                <a:spcPct val="100000"/>
              </a:lnSpc>
              <a:buNone/>
              <a:defRPr sz="1800">
                <a:solidFill>
                  <a:schemeClr val="bg2"/>
                </a:solidFill>
                <a:latin typeface="+mj-lt"/>
              </a:defRPr>
            </a:lvl3pPr>
            <a:lvl4pPr marL="1371600" indent="0">
              <a:lnSpc>
                <a:spcPct val="100000"/>
              </a:lnSpc>
              <a:buNone/>
              <a:defRPr sz="1600">
                <a:solidFill>
                  <a:schemeClr val="bg2"/>
                </a:solidFill>
                <a:latin typeface="+mj-lt"/>
              </a:defRPr>
            </a:lvl4pPr>
            <a:lvl5pPr marL="1828800" indent="0">
              <a:lnSpc>
                <a:spcPct val="100000"/>
              </a:lnSpc>
              <a:buNone/>
              <a:defRPr sz="1600">
                <a:solidFill>
                  <a:schemeClr val="bg2"/>
                </a:solidFill>
                <a:latin typeface="+mj-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3">
            <a:extLst>
              <a:ext uri="{FF2B5EF4-FFF2-40B4-BE49-F238E27FC236}">
                <a16:creationId xmlns:a16="http://schemas.microsoft.com/office/drawing/2014/main" id="{D6C26EFF-CEA6-4978-A83B-400BFB2B863D}"/>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a:t>20XX</a:t>
            </a:r>
            <a:endParaRPr lang="en-US" dirty="0"/>
          </a:p>
        </p:txBody>
      </p:sp>
      <p:sp>
        <p:nvSpPr>
          <p:cNvPr id="7" name="Footer Placeholder 4">
            <a:extLst>
              <a:ext uri="{FF2B5EF4-FFF2-40B4-BE49-F238E27FC236}">
                <a16:creationId xmlns:a16="http://schemas.microsoft.com/office/drawing/2014/main" id="{0FC19E3C-A9EA-4809-9D98-B4C1EB8B35B8}"/>
              </a:ext>
            </a:extLst>
          </p:cNvPr>
          <p:cNvSpPr>
            <a:spLocks noGrp="1"/>
          </p:cNvSpPr>
          <p:nvPr>
            <p:ph type="ftr" sz="quarter" idx="12"/>
          </p:nvPr>
        </p:nvSpPr>
        <p:spPr>
          <a:xfrm>
            <a:off x="6096000" y="6356350"/>
            <a:ext cx="2057400" cy="365125"/>
          </a:xfrm>
        </p:spPr>
        <p:txBody>
          <a:bodyPr/>
          <a:lstStyle>
            <a:lvl1pPr algn="l">
              <a:defRPr/>
            </a:lvl1pPr>
          </a:lstStyle>
          <a:p>
            <a:r>
              <a:rPr lang="en-US" dirty="0"/>
              <a:t>Presentation title</a:t>
            </a:r>
          </a:p>
        </p:txBody>
      </p:sp>
      <p:sp>
        <p:nvSpPr>
          <p:cNvPr id="8" name="Slide Number Placeholder 5">
            <a:extLst>
              <a:ext uri="{FF2B5EF4-FFF2-40B4-BE49-F238E27FC236}">
                <a16:creationId xmlns:a16="http://schemas.microsoft.com/office/drawing/2014/main" id="{973FE4BB-3117-49A2-8624-3E68B8119241}"/>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noAutofit/>
          </a:bodyPr>
          <a:lstStyle>
            <a:lvl1pPr>
              <a:defRPr sz="4000">
                <a:solidFill>
                  <a:schemeClr val="tx1"/>
                </a:solidFill>
                <a:latin typeface="+mj-lt"/>
              </a:defRPr>
            </a:lvl1pPr>
          </a:lstStyle>
          <a:p>
            <a:r>
              <a:rPr lang="en-US"/>
              <a:t>Click to edit Master title style</a:t>
            </a:r>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310938"/>
            <a:ext cx="3932237" cy="3558050"/>
          </a:xfrm>
        </p:spPr>
        <p:txBody>
          <a:bodyPr>
            <a:normAutofit/>
          </a:bodyPr>
          <a:lstStyle>
            <a:lvl1pPr marL="0" indent="0">
              <a:buNone/>
              <a:defRPr sz="1800">
                <a:solidFill>
                  <a:schemeClr val="bg2"/>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Right Triangle 8">
            <a:extLst>
              <a:ext uri="{FF2B5EF4-FFF2-40B4-BE49-F238E27FC236}">
                <a16:creationId xmlns:a16="http://schemas.microsoft.com/office/drawing/2014/main" id="{AF17559D-BCE9-2744-9623-22E1EE6DF537}"/>
              </a:ext>
            </a:extLst>
          </p:cNvPr>
          <p:cNvSpPr/>
          <p:nvPr userDrawn="1"/>
        </p:nvSpPr>
        <p:spPr>
          <a:xfrm flipH="1">
            <a:off x="6633556" y="1429789"/>
            <a:ext cx="5558444" cy="542821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cxnSp>
        <p:nvCxnSpPr>
          <p:cNvPr id="10" name="Straight Connector 9">
            <a:extLst>
              <a:ext uri="{FF2B5EF4-FFF2-40B4-BE49-F238E27FC236}">
                <a16:creationId xmlns:a16="http://schemas.microsoft.com/office/drawing/2014/main" id="{6F2EDADE-B47B-8242-8D03-079A12F1C7A2}"/>
              </a:ext>
            </a:extLst>
          </p:cNvPr>
          <p:cNvCxnSpPr>
            <a:cxnSpLocks/>
          </p:cNvCxnSpPr>
          <p:nvPr userDrawn="1"/>
        </p:nvCxnSpPr>
        <p:spPr>
          <a:xfrm>
            <a:off x="483229"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Content, and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2031C9-0B4C-44DA-907A-9CB143407732}"/>
              </a:ext>
            </a:extLst>
          </p:cNvPr>
          <p:cNvSpPr>
            <a:spLocks noGrp="1"/>
          </p:cNvSpPr>
          <p:nvPr>
            <p:ph type="pic" sz="quarter" idx="10"/>
          </p:nvPr>
        </p:nvSpPr>
        <p:spPr>
          <a:xfrm>
            <a:off x="6095999" y="0"/>
            <a:ext cx="6096001" cy="6858000"/>
          </a:xfrm>
        </p:spPr>
        <p:txBody>
          <a:bodyPr/>
          <a:lstStyle/>
          <a:p>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11" y="876926"/>
            <a:ext cx="5079113" cy="1356607"/>
          </a:xfrm>
        </p:spPr>
        <p:txBody>
          <a:bodyPr anchor="t" anchorCtr="0">
            <a:normAutofit/>
          </a:bodyPr>
          <a:lstStyle>
            <a:lvl1pPr>
              <a:defRPr sz="6000">
                <a:solidFill>
                  <a:schemeClr val="tx1"/>
                </a:solidFill>
                <a:latin typeface="+mj-lt"/>
              </a:defRPr>
            </a:lvl1pPr>
          </a:lstStyle>
          <a:p>
            <a:r>
              <a:rPr lang="en-US"/>
              <a:t>Click to edit</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10" y="2233534"/>
            <a:ext cx="4205990" cy="2833142"/>
          </a:xfrm>
        </p:spPr>
        <p:txBody>
          <a:bodyPr>
            <a:norm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DE23592C-4E26-184A-AAED-41EC35AFF551}"/>
              </a:ext>
            </a:extLst>
          </p:cNvPr>
          <p:cNvCxnSpPr/>
          <p:nvPr userDrawn="1"/>
        </p:nvCxnSpPr>
        <p:spPr>
          <a:xfrm>
            <a:off x="0" y="5711252"/>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B68C5F28-837A-4354-8BA4-A994BD1D699D}"/>
              </a:ext>
            </a:extLst>
          </p:cNvPr>
          <p:cNvSpPr>
            <a:spLocks noGrp="1"/>
          </p:cNvSpPr>
          <p:nvPr>
            <p:ph type="ftr" sz="quarter" idx="11"/>
          </p:nvPr>
        </p:nvSpPr>
        <p:spPr>
          <a:xfrm>
            <a:off x="2808890" y="6356350"/>
            <a:ext cx="3108434" cy="365125"/>
          </a:xfrm>
        </p:spPr>
        <p:txBody>
          <a:bodyPr/>
          <a:lstStyle>
            <a:lvl1pPr algn="r">
              <a:defRPr>
                <a:latin typeface="+mn-lt"/>
              </a:defRPr>
            </a:lvl1pPr>
          </a:lstStyle>
          <a:p>
            <a:r>
              <a:rPr lang="en-US"/>
              <a:t>Presentation title</a:t>
            </a:r>
            <a:endParaRPr lang="en-US" dirty="0"/>
          </a:p>
        </p:txBody>
      </p:sp>
      <p:sp>
        <p:nvSpPr>
          <p:cNvPr id="9" name="Slide Number Placeholder 5">
            <a:extLst>
              <a:ext uri="{FF2B5EF4-FFF2-40B4-BE49-F238E27FC236}">
                <a16:creationId xmlns:a16="http://schemas.microsoft.com/office/drawing/2014/main" id="{A6EDF98A-063D-47C8-8D91-A223F9955260}"/>
              </a:ext>
            </a:extLst>
          </p:cNvPr>
          <p:cNvSpPr>
            <a:spLocks noGrp="1"/>
          </p:cNvSpPr>
          <p:nvPr>
            <p:ph type="sldNum" sz="quarter" idx="4"/>
          </p:nvPr>
        </p:nvSpPr>
        <p:spPr>
          <a:xfrm>
            <a:off x="10713308" y="6356350"/>
            <a:ext cx="1097692" cy="365125"/>
          </a:xfrm>
          <a:prstGeom prst="rect">
            <a:avLst/>
          </a:prstGeom>
        </p:spPr>
        <p:txBody>
          <a:bodyPr vert="horz" lIns="91440" tIns="45720" rIns="91440" bIns="45720" rtlCol="0" anchor="ctr"/>
          <a:lstStyle>
            <a:lvl1pPr algn="r">
              <a:defRPr sz="1200">
                <a:solidFill>
                  <a:schemeClr val="bg1"/>
                </a:solidFill>
                <a:latin typeface="+mn-lt"/>
              </a:defRPr>
            </a:lvl1pPr>
          </a:lstStyle>
          <a:p>
            <a:fld id="{294A09A9-5501-47C1-A89A-A340965A2BE2}" type="slidenum">
              <a:rPr lang="en-US" smtClean="0"/>
              <a:pPr/>
              <a:t>‹#›</a:t>
            </a:fld>
            <a:endParaRPr lang="en-US" dirty="0"/>
          </a:p>
        </p:txBody>
      </p:sp>
      <p:sp>
        <p:nvSpPr>
          <p:cNvPr id="11" name="Date Placeholder 3">
            <a:extLst>
              <a:ext uri="{FF2B5EF4-FFF2-40B4-BE49-F238E27FC236}">
                <a16:creationId xmlns:a16="http://schemas.microsoft.com/office/drawing/2014/main" id="{042684A6-77E9-406F-A431-4C57DCAE62A7}"/>
              </a:ext>
            </a:extLst>
          </p:cNvPr>
          <p:cNvSpPr>
            <a:spLocks noGrp="1"/>
          </p:cNvSpPr>
          <p:nvPr>
            <p:ph type="dt" sz="half" idx="2"/>
          </p:nvPr>
        </p:nvSpPr>
        <p:spPr>
          <a:xfrm>
            <a:off x="381000" y="6356350"/>
            <a:ext cx="1954427"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r>
              <a:rPr lang="en-US"/>
              <a:t>20XX</a:t>
            </a:r>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376629" y="611455"/>
            <a:ext cx="10646275" cy="1356607"/>
          </a:xfrm>
        </p:spPr>
        <p:txBody>
          <a:bodyPr anchor="t" anchorCtr="0">
            <a:normAutofit/>
          </a:bodyPr>
          <a:lstStyle>
            <a:lvl1pPr algn="l">
              <a:defRPr sz="6000">
                <a:solidFill>
                  <a:schemeClr val="tx1"/>
                </a:solidFill>
                <a:latin typeface="+mj-lt"/>
              </a:defRPr>
            </a:lvl1pPr>
          </a:lstStyle>
          <a:p>
            <a:r>
              <a:rPr lang="en-US"/>
              <a:t>Click to edit</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370390" y="1883664"/>
            <a:ext cx="11386181" cy="4352544"/>
          </a:xfrm>
        </p:spPr>
        <p:txBody>
          <a:bodyPr>
            <a:normAutofit/>
          </a:bodyPr>
          <a:lstStyle>
            <a:lvl1pPr marL="0" indent="0" algn="l">
              <a:buNone/>
              <a:defRPr sz="2400">
                <a:solidFill>
                  <a:schemeClr val="tx2"/>
                </a:solidFill>
                <a:latin typeface="+mj-lt"/>
              </a:defRPr>
            </a:lvl1pPr>
            <a:lvl2pPr marL="457200" indent="0" algn="l">
              <a:buNone/>
              <a:defRPr sz="2000">
                <a:solidFill>
                  <a:schemeClr val="tx2"/>
                </a:solidFill>
                <a:latin typeface="+mj-lt"/>
              </a:defRPr>
            </a:lvl2pPr>
            <a:lvl3pPr marL="914400" indent="0" algn="l">
              <a:buNone/>
              <a:defRPr sz="1800">
                <a:solidFill>
                  <a:schemeClr val="tx2"/>
                </a:solidFill>
                <a:latin typeface="+mj-lt"/>
              </a:defRPr>
            </a:lvl3pPr>
            <a:lvl4pPr marL="1371600" indent="0" algn="l">
              <a:buNone/>
              <a:defRPr sz="1600">
                <a:solidFill>
                  <a:schemeClr val="tx2"/>
                </a:solidFill>
                <a:latin typeface="+mj-lt"/>
              </a:defRPr>
            </a:lvl4pPr>
            <a:lvl5pPr marL="1828800" indent="0" algn="l">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8458DC-876E-488A-944B-22A18113BE07}"/>
              </a:ext>
            </a:extLst>
          </p:cNvPr>
          <p:cNvSpPr>
            <a:spLocks noGrp="1"/>
          </p:cNvSpPr>
          <p:nvPr>
            <p:ph type="dt" sz="half" idx="10"/>
          </p:nvPr>
        </p:nvSpPr>
        <p:spPr>
          <a:xfrm>
            <a:off x="381000" y="6356350"/>
            <a:ext cx="2743200" cy="365125"/>
          </a:xfrm>
        </p:spPr>
        <p:txBody>
          <a:bodyPr/>
          <a:lstStyle>
            <a:lvl1pPr>
              <a:defRPr>
                <a:latin typeface="+mn-lt"/>
              </a:defRPr>
            </a:lvl1pPr>
          </a:lstStyle>
          <a:p>
            <a:r>
              <a:rPr lang="en-US"/>
              <a:t>20XX</a:t>
            </a:r>
            <a:endParaRPr lang="en-US" dirty="0"/>
          </a:p>
        </p:txBody>
      </p:sp>
      <p:sp>
        <p:nvSpPr>
          <p:cNvPr id="5" name="Footer Placeholder 4">
            <a:extLst>
              <a:ext uri="{FF2B5EF4-FFF2-40B4-BE49-F238E27FC236}">
                <a16:creationId xmlns:a16="http://schemas.microsoft.com/office/drawing/2014/main" id="{5D8DA1A0-979E-4983-A719-E249D39F2257}"/>
              </a:ext>
            </a:extLst>
          </p:cNvPr>
          <p:cNvSpPr>
            <a:spLocks noGrp="1"/>
          </p:cNvSpPr>
          <p:nvPr>
            <p:ph type="ftr" sz="quarter" idx="11"/>
          </p:nvPr>
        </p:nvSpPr>
        <p:spPr>
          <a:xfrm>
            <a:off x="4038600" y="6356350"/>
            <a:ext cx="4114800" cy="365125"/>
          </a:xfrm>
        </p:spPr>
        <p:txBody>
          <a:bodyPr/>
          <a:lstStyle>
            <a:lvl1pPr>
              <a:defRPr>
                <a:latin typeface="+mn-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E1C9D0CB-E1A8-47F0-B2C6-6F370F7EC383}"/>
              </a:ext>
            </a:extLst>
          </p:cNvPr>
          <p:cNvSpPr>
            <a:spLocks noGrp="1"/>
          </p:cNvSpPr>
          <p:nvPr>
            <p:ph type="sldNum" sz="quarter" idx="12"/>
          </p:nvPr>
        </p:nvSpPr>
        <p:spPr>
          <a:xfrm>
            <a:off x="10713308" y="6356350"/>
            <a:ext cx="1097692" cy="365125"/>
          </a:xfrm>
        </p:spPr>
        <p:txBody>
          <a:bodyPr/>
          <a:lstStyle>
            <a:lvl1pPr>
              <a:defRPr>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94078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F0C0123-3B3C-46FD-A0A1-ADA5035076E7}"/>
              </a:ext>
            </a:extLst>
          </p:cNvPr>
          <p:cNvSpPr>
            <a:spLocks noGrp="1"/>
          </p:cNvSpPr>
          <p:nvPr>
            <p:ph type="pic" sz="quarter" idx="10"/>
          </p:nvPr>
        </p:nvSpPr>
        <p:spPr>
          <a:xfrm>
            <a:off x="0" y="0"/>
            <a:ext cx="12192000" cy="2945761"/>
          </a:xfrm>
        </p:spPr>
        <p:txBody>
          <a:bodyPr/>
          <a:lstStyle/>
          <a:p>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 y="2631132"/>
            <a:ext cx="11118272" cy="1662546"/>
          </a:xfrm>
          <a:solidFill>
            <a:schemeClr val="tx1">
              <a:alpha val="89000"/>
            </a:schemeClr>
          </a:solidFill>
        </p:spPr>
        <p:txBody>
          <a:bodyPr lIns="914400" anchor="ctr" anchorCtr="0"/>
          <a:lstStyle>
            <a:lvl1pPr>
              <a:defRPr sz="6000">
                <a:solidFill>
                  <a:schemeClr val="bg1"/>
                </a:solidFill>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8200" y="4593635"/>
            <a:ext cx="9926782" cy="1662546"/>
          </a:xfrm>
        </p:spPr>
        <p:txBody>
          <a:bodyPr/>
          <a:lstStyle>
            <a:lvl1pPr marL="0" indent="0">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0" name="Straight Connector 9">
            <a:extLst>
              <a:ext uri="{FF2B5EF4-FFF2-40B4-BE49-F238E27FC236}">
                <a16:creationId xmlns:a16="http://schemas.microsoft.com/office/drawing/2014/main" id="{6E747029-9859-DC45-9A77-7E1D4D104189}"/>
              </a:ext>
            </a:extLst>
          </p:cNvPr>
          <p:cNvCxnSpPr>
            <a:cxnSpLocks/>
          </p:cNvCxnSpPr>
          <p:nvPr userDrawn="1"/>
        </p:nvCxnSpPr>
        <p:spPr>
          <a:xfrm>
            <a:off x="7605486" y="6256186"/>
            <a:ext cx="45865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ate Placeholder 3">
            <a:extLst>
              <a:ext uri="{FF2B5EF4-FFF2-40B4-BE49-F238E27FC236}">
                <a16:creationId xmlns:a16="http://schemas.microsoft.com/office/drawing/2014/main" id="{96DEBBF3-C67B-47A9-B715-36E7E467ECA6}"/>
              </a:ext>
            </a:extLst>
          </p:cNvPr>
          <p:cNvSpPr>
            <a:spLocks noGrp="1"/>
          </p:cNvSpPr>
          <p:nvPr>
            <p:ph type="dt" sz="half" idx="11"/>
          </p:nvPr>
        </p:nvSpPr>
        <p:spPr>
          <a:xfrm>
            <a:off x="381000" y="6356350"/>
            <a:ext cx="2743200" cy="365125"/>
          </a:xfrm>
        </p:spPr>
        <p:txBody>
          <a:bodyPr/>
          <a:lstStyle/>
          <a:p>
            <a:r>
              <a:rPr lang="en-US"/>
              <a:t>20XX</a:t>
            </a:r>
            <a:endParaRPr lang="en-US" dirty="0"/>
          </a:p>
        </p:txBody>
      </p:sp>
      <p:sp>
        <p:nvSpPr>
          <p:cNvPr id="7" name="Footer Placeholder 4">
            <a:extLst>
              <a:ext uri="{FF2B5EF4-FFF2-40B4-BE49-F238E27FC236}">
                <a16:creationId xmlns:a16="http://schemas.microsoft.com/office/drawing/2014/main" id="{E476355C-0230-4853-AF11-0A1B0AD8EB8D}"/>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5">
            <a:extLst>
              <a:ext uri="{FF2B5EF4-FFF2-40B4-BE49-F238E27FC236}">
                <a16:creationId xmlns:a16="http://schemas.microsoft.com/office/drawing/2014/main" id="{D0A15523-9DC0-4DB6-AAB5-709BE171FB04}"/>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182AD2A-0ECB-4BEA-B4FC-8A8041F4FF18}"/>
              </a:ext>
            </a:extLst>
          </p:cNvPr>
          <p:cNvSpPr>
            <a:spLocks noGrp="1"/>
          </p:cNvSpPr>
          <p:nvPr>
            <p:ph type="pic" sz="quarter" idx="10"/>
          </p:nvPr>
        </p:nvSpPr>
        <p:spPr>
          <a:xfrm>
            <a:off x="0" y="3912238"/>
            <a:ext cx="12199673" cy="2945761"/>
          </a:xfrm>
        </p:spPr>
        <p:txBody>
          <a:bodyPr/>
          <a:lstStyle/>
          <a:p>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831850" y="676650"/>
            <a:ext cx="10515600" cy="1252163"/>
          </a:xfrm>
        </p:spPr>
        <p:txBody>
          <a:bodyPr anchor="ctr" anchorCtr="0"/>
          <a:lstStyle>
            <a:lvl1pPr>
              <a:defRPr sz="6000">
                <a:solidFill>
                  <a:schemeClr val="tx1"/>
                </a:solidFill>
                <a:latin typeface="+mj-lt"/>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1850" y="1928813"/>
            <a:ext cx="10515600" cy="1645660"/>
          </a:xfrm>
        </p:spPr>
        <p:txBody>
          <a:bodyPr/>
          <a:lstStyle>
            <a:lvl1pPr marL="0" indent="0">
              <a:lnSpc>
                <a:spcPct val="100000"/>
              </a:lnSpc>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6" name="Straight Connector 5">
            <a:extLst>
              <a:ext uri="{FF2B5EF4-FFF2-40B4-BE49-F238E27FC236}">
                <a16:creationId xmlns:a16="http://schemas.microsoft.com/office/drawing/2014/main" id="{96333DBA-ED5F-B346-8E4B-C25112DBA651}"/>
              </a:ext>
            </a:extLst>
          </p:cNvPr>
          <p:cNvCxnSpPr>
            <a:cxnSpLocks/>
          </p:cNvCxnSpPr>
          <p:nvPr userDrawn="1"/>
        </p:nvCxnSpPr>
        <p:spPr>
          <a:xfrm rot="16200000">
            <a:off x="10505786" y="-1017238"/>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Date Placeholder 3">
            <a:extLst>
              <a:ext uri="{FF2B5EF4-FFF2-40B4-BE49-F238E27FC236}">
                <a16:creationId xmlns:a16="http://schemas.microsoft.com/office/drawing/2014/main" id="{8D41C68D-A186-4D75-82A5-8C2768B18462}"/>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a:t>20XX</a:t>
            </a:r>
            <a:endParaRPr lang="en-US" dirty="0"/>
          </a:p>
        </p:txBody>
      </p:sp>
      <p:sp>
        <p:nvSpPr>
          <p:cNvPr id="9" name="Footer Placeholder 6">
            <a:extLst>
              <a:ext uri="{FF2B5EF4-FFF2-40B4-BE49-F238E27FC236}">
                <a16:creationId xmlns:a16="http://schemas.microsoft.com/office/drawing/2014/main" id="{88CEBD28-6BC1-4BA2-9AB9-287381DFB668}"/>
              </a:ext>
            </a:extLst>
          </p:cNvPr>
          <p:cNvSpPr>
            <a:spLocks noGrp="1"/>
          </p:cNvSpPr>
          <p:nvPr>
            <p:ph type="ftr" sz="quarter" idx="12"/>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0" name="Slide Number Placeholder 7">
            <a:extLst>
              <a:ext uri="{FF2B5EF4-FFF2-40B4-BE49-F238E27FC236}">
                <a16:creationId xmlns:a16="http://schemas.microsoft.com/office/drawing/2014/main" id="{F89D9479-2604-412D-9703-94A042E59FB4}"/>
              </a:ext>
            </a:extLst>
          </p:cNvPr>
          <p:cNvSpPr>
            <a:spLocks noGrp="1"/>
          </p:cNvSpPr>
          <p:nvPr>
            <p:ph type="sldNum" sz="quarter" idx="13"/>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36792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7435119" y="3846786"/>
            <a:ext cx="4137288" cy="2253977"/>
          </a:xfrm>
        </p:spPr>
        <p:txBody>
          <a:bodyPr anchor="t" anchorCtr="0">
            <a:noAutofit/>
          </a:bodyPr>
          <a:lstStyle>
            <a:lvl1pPr>
              <a:defRPr sz="6000">
                <a:latin typeface="+mj-lt"/>
              </a:defRPr>
            </a:lvl1pPr>
          </a:lstStyle>
          <a:p>
            <a:r>
              <a:rPr lang="en-US"/>
              <a:t>Click to edit Master </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7615000"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hart Placeholder 15">
            <a:extLst>
              <a:ext uri="{FF2B5EF4-FFF2-40B4-BE49-F238E27FC236}">
                <a16:creationId xmlns:a16="http://schemas.microsoft.com/office/drawing/2014/main" id="{575A85FE-F25A-AA48-9533-535C917EBFBE}"/>
              </a:ext>
            </a:extLst>
          </p:cNvPr>
          <p:cNvSpPr>
            <a:spLocks noGrp="1"/>
          </p:cNvSpPr>
          <p:nvPr>
            <p:ph type="chart" sz="quarter" idx="14"/>
          </p:nvPr>
        </p:nvSpPr>
        <p:spPr>
          <a:xfrm>
            <a:off x="374650" y="173736"/>
            <a:ext cx="6761163" cy="5740400"/>
          </a:xfrm>
        </p:spPr>
        <p:txBody>
          <a:bodyPr/>
          <a:lstStyle>
            <a:lvl1pPr>
              <a:defRPr>
                <a:latin typeface="+mn-lt"/>
              </a:defRPr>
            </a:lvl1pPr>
          </a:lstStyle>
          <a:p>
            <a:endParaRPr lang="en-US" dirty="0"/>
          </a:p>
        </p:txBody>
      </p:sp>
      <p:sp>
        <p:nvSpPr>
          <p:cNvPr id="5" name="Date Placeholder 2">
            <a:extLst>
              <a:ext uri="{FF2B5EF4-FFF2-40B4-BE49-F238E27FC236}">
                <a16:creationId xmlns:a16="http://schemas.microsoft.com/office/drawing/2014/main" id="{22378FC3-0625-417F-9504-AB7309504767}"/>
              </a:ext>
            </a:extLst>
          </p:cNvPr>
          <p:cNvSpPr>
            <a:spLocks noGrp="1"/>
          </p:cNvSpPr>
          <p:nvPr>
            <p:ph type="dt" sz="half" idx="15"/>
          </p:nvPr>
        </p:nvSpPr>
        <p:spPr>
          <a:xfrm>
            <a:off x="381000" y="6356350"/>
            <a:ext cx="2743200" cy="365125"/>
          </a:xfrm>
        </p:spPr>
        <p:txBody>
          <a:bodyPr/>
          <a:lstStyle/>
          <a:p>
            <a:r>
              <a:rPr lang="en-US"/>
              <a:t>20XX</a:t>
            </a:r>
            <a:endParaRPr lang="en-US" dirty="0"/>
          </a:p>
        </p:txBody>
      </p:sp>
      <p:sp>
        <p:nvSpPr>
          <p:cNvPr id="6" name="Footer Placeholder 3">
            <a:extLst>
              <a:ext uri="{FF2B5EF4-FFF2-40B4-BE49-F238E27FC236}">
                <a16:creationId xmlns:a16="http://schemas.microsoft.com/office/drawing/2014/main" id="{BF811660-F20D-49FF-9445-C36E49BD31DE}"/>
              </a:ext>
            </a:extLst>
          </p:cNvPr>
          <p:cNvSpPr>
            <a:spLocks noGrp="1"/>
          </p:cNvSpPr>
          <p:nvPr>
            <p:ph type="ftr" sz="quarter" idx="16"/>
          </p:nvPr>
        </p:nvSpPr>
        <p:spPr>
          <a:xfrm>
            <a:off x="4038600" y="6356350"/>
            <a:ext cx="4114800" cy="365125"/>
          </a:xfrm>
        </p:spPr>
        <p:txBody>
          <a:bodyPr/>
          <a:lstStyle/>
          <a:p>
            <a:r>
              <a:rPr lang="en-US" dirty="0"/>
              <a:t>Presentation title</a:t>
            </a:r>
          </a:p>
        </p:txBody>
      </p:sp>
      <p:sp>
        <p:nvSpPr>
          <p:cNvPr id="7" name="Slide Number Placeholder 4">
            <a:extLst>
              <a:ext uri="{FF2B5EF4-FFF2-40B4-BE49-F238E27FC236}">
                <a16:creationId xmlns:a16="http://schemas.microsoft.com/office/drawing/2014/main" id="{9252CDD4-236D-4E0B-B7E5-1299FC84FC97}"/>
              </a:ext>
            </a:extLst>
          </p:cNvPr>
          <p:cNvSpPr>
            <a:spLocks noGrp="1"/>
          </p:cNvSpPr>
          <p:nvPr>
            <p:ph type="sldNum" sz="quarter" idx="17"/>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02303" y="3663846"/>
            <a:ext cx="4385565" cy="2235016"/>
          </a:xfrm>
        </p:spPr>
        <p:txBody>
          <a:bodyPr anchor="t" anchorCtr="0">
            <a:normAutofit/>
          </a:bodyPr>
          <a:lstStyle>
            <a:lvl1pPr algn="l">
              <a:defRPr sz="5400">
                <a:latin typeface="+mj-lt"/>
              </a:defRPr>
            </a:lvl1pPr>
          </a:lstStyle>
          <a:p>
            <a:r>
              <a:rPr lang="en-US"/>
              <a:t>Click to edit Master </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4523214"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2">
            <a:extLst>
              <a:ext uri="{FF2B5EF4-FFF2-40B4-BE49-F238E27FC236}">
                <a16:creationId xmlns:a16="http://schemas.microsoft.com/office/drawing/2014/main" id="{B039E4E5-7FFE-CC4B-8842-71AE4FA8604C}"/>
              </a:ext>
            </a:extLst>
          </p:cNvPr>
          <p:cNvSpPr>
            <a:spLocks noGrp="1"/>
          </p:cNvSpPr>
          <p:nvPr>
            <p:ph type="body" sz="quarter" idx="13"/>
          </p:nvPr>
        </p:nvSpPr>
        <p:spPr>
          <a:xfrm>
            <a:off x="5789850" y="3667020"/>
            <a:ext cx="5564845" cy="2235016"/>
          </a:xfrm>
        </p:spPr>
        <p:txBody>
          <a:bodyPr>
            <a:no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130245D5-FEED-9942-BB36-B4B0944B9E5A}"/>
              </a:ext>
            </a:extLst>
          </p:cNvPr>
          <p:cNvSpPr>
            <a:spLocks noGrp="1"/>
          </p:cNvSpPr>
          <p:nvPr>
            <p:ph type="pic" sz="quarter" idx="14"/>
          </p:nvPr>
        </p:nvSpPr>
        <p:spPr>
          <a:xfrm>
            <a:off x="5789613" y="549275"/>
            <a:ext cx="2555875" cy="2838450"/>
          </a:xfrm>
        </p:spPr>
        <p:txBody>
          <a:bodyPr/>
          <a:lstStyle/>
          <a:p>
            <a:endParaRPr lang="en-US" dirty="0"/>
          </a:p>
        </p:txBody>
      </p:sp>
      <p:sp>
        <p:nvSpPr>
          <p:cNvPr id="11" name="Picture Placeholder 3">
            <a:extLst>
              <a:ext uri="{FF2B5EF4-FFF2-40B4-BE49-F238E27FC236}">
                <a16:creationId xmlns:a16="http://schemas.microsoft.com/office/drawing/2014/main" id="{5EE6AB47-FCD9-0E4A-8E1D-B4C8D134BB3C}"/>
              </a:ext>
            </a:extLst>
          </p:cNvPr>
          <p:cNvSpPr>
            <a:spLocks noGrp="1"/>
          </p:cNvSpPr>
          <p:nvPr>
            <p:ph type="pic" sz="quarter" idx="15"/>
          </p:nvPr>
        </p:nvSpPr>
        <p:spPr>
          <a:xfrm>
            <a:off x="8798820" y="549275"/>
            <a:ext cx="2555875" cy="2838450"/>
          </a:xfrm>
        </p:spPr>
        <p:txBody>
          <a:bodyPr/>
          <a:lstStyle/>
          <a:p>
            <a:endParaRPr lang="en-US" dirty="0"/>
          </a:p>
        </p:txBody>
      </p:sp>
      <p:sp>
        <p:nvSpPr>
          <p:cNvPr id="12" name="Rectangle 11">
            <a:extLst>
              <a:ext uri="{FF2B5EF4-FFF2-40B4-BE49-F238E27FC236}">
                <a16:creationId xmlns:a16="http://schemas.microsoft.com/office/drawing/2014/main" id="{0D878389-B981-B246-9A16-3137079B452D}"/>
              </a:ext>
            </a:extLst>
          </p:cNvPr>
          <p:cNvSpPr/>
          <p:nvPr userDrawn="1"/>
        </p:nvSpPr>
        <p:spPr>
          <a:xfrm>
            <a:off x="0" y="6174931"/>
            <a:ext cx="12192000" cy="683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Date Placeholder 2">
            <a:extLst>
              <a:ext uri="{FF2B5EF4-FFF2-40B4-BE49-F238E27FC236}">
                <a16:creationId xmlns:a16="http://schemas.microsoft.com/office/drawing/2014/main" id="{2B04B165-7AD0-4017-991A-53D3876388E7}"/>
              </a:ext>
            </a:extLst>
          </p:cNvPr>
          <p:cNvSpPr>
            <a:spLocks noGrp="1"/>
          </p:cNvSpPr>
          <p:nvPr>
            <p:ph type="dt" sz="half" idx="16"/>
          </p:nvPr>
        </p:nvSpPr>
        <p:spPr>
          <a:xfrm>
            <a:off x="381000" y="6356350"/>
            <a:ext cx="2743200" cy="365125"/>
          </a:xfrm>
        </p:spPr>
        <p:txBody>
          <a:bodyPr/>
          <a:lstStyle>
            <a:lvl1pPr>
              <a:defRPr>
                <a:solidFill>
                  <a:schemeClr val="bg1"/>
                </a:solidFill>
              </a:defRPr>
            </a:lvl1pPr>
          </a:lstStyle>
          <a:p>
            <a:r>
              <a:rPr lang="en-US"/>
              <a:t>20XX</a:t>
            </a:r>
            <a:endParaRPr lang="en-US" dirty="0"/>
          </a:p>
        </p:txBody>
      </p:sp>
      <p:sp>
        <p:nvSpPr>
          <p:cNvPr id="9" name="Footer Placeholder 4">
            <a:extLst>
              <a:ext uri="{FF2B5EF4-FFF2-40B4-BE49-F238E27FC236}">
                <a16:creationId xmlns:a16="http://schemas.microsoft.com/office/drawing/2014/main" id="{6DF0ACE5-9E0A-47E1-A9C1-193F90792C7E}"/>
              </a:ext>
            </a:extLst>
          </p:cNvPr>
          <p:cNvSpPr>
            <a:spLocks noGrp="1"/>
          </p:cNvSpPr>
          <p:nvPr>
            <p:ph type="ftr" sz="quarter" idx="17"/>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4" name="Slide Number Placeholder 5">
            <a:extLst>
              <a:ext uri="{FF2B5EF4-FFF2-40B4-BE49-F238E27FC236}">
                <a16:creationId xmlns:a16="http://schemas.microsoft.com/office/drawing/2014/main" id="{B5A32872-1E9F-499E-A0E5-E25A255707F1}"/>
              </a:ext>
            </a:extLst>
          </p:cNvPr>
          <p:cNvSpPr>
            <a:spLocks noGrp="1"/>
          </p:cNvSpPr>
          <p:nvPr>
            <p:ph type="sldNum" sz="quarter" idx="18"/>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3228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2449822"/>
            <a:ext cx="4812867"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3152954"/>
            <a:ext cx="4812867"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216563" y="2449822"/>
            <a:ext cx="5294154"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216563" y="3152954"/>
            <a:ext cx="5294154"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F2090A0-772A-C549-8840-0CF48830E68A}"/>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7">
            <a:extLst>
              <a:ext uri="{FF2B5EF4-FFF2-40B4-BE49-F238E27FC236}">
                <a16:creationId xmlns:a16="http://schemas.microsoft.com/office/drawing/2014/main" id="{2F5025B1-54F6-4735-8BE4-31E33BB3C17D}"/>
              </a:ext>
            </a:extLst>
          </p:cNvPr>
          <p:cNvSpPr>
            <a:spLocks noGrp="1"/>
          </p:cNvSpPr>
          <p:nvPr>
            <p:ph type="pic" sz="quarter" idx="22"/>
          </p:nvPr>
        </p:nvSpPr>
        <p:spPr>
          <a:xfrm>
            <a:off x="0" y="0"/>
            <a:ext cx="12192000" cy="1662113"/>
          </a:xfrm>
        </p:spPr>
        <p:txBody>
          <a:bodyPr/>
          <a:lstStyle/>
          <a:p>
            <a:endParaRPr lang="en-US" dirty="0"/>
          </a:p>
        </p:txBody>
      </p:sp>
      <p:sp>
        <p:nvSpPr>
          <p:cNvPr id="12" name="Title 1">
            <a:extLst>
              <a:ext uri="{FF2B5EF4-FFF2-40B4-BE49-F238E27FC236}">
                <a16:creationId xmlns:a16="http://schemas.microsoft.com/office/drawing/2014/main" id="{08742881-DAF4-4DFE-8C09-2BCC306EF644}"/>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dirty="0"/>
              <a:t>Click to edit Master title style</a:t>
            </a:r>
          </a:p>
        </p:txBody>
      </p:sp>
      <p:sp>
        <p:nvSpPr>
          <p:cNvPr id="9" name="Date Placeholder 6">
            <a:extLst>
              <a:ext uri="{FF2B5EF4-FFF2-40B4-BE49-F238E27FC236}">
                <a16:creationId xmlns:a16="http://schemas.microsoft.com/office/drawing/2014/main" id="{DFC82FBA-0F09-4E2A-B286-CC1BAF61F3C0}"/>
              </a:ext>
            </a:extLst>
          </p:cNvPr>
          <p:cNvSpPr>
            <a:spLocks noGrp="1"/>
          </p:cNvSpPr>
          <p:nvPr>
            <p:ph type="dt" sz="half" idx="10"/>
          </p:nvPr>
        </p:nvSpPr>
        <p:spPr>
          <a:xfrm>
            <a:off x="381000" y="6356350"/>
            <a:ext cx="2743200" cy="365125"/>
          </a:xfrm>
        </p:spPr>
        <p:txBody>
          <a:bodyPr/>
          <a:lstStyle/>
          <a:p>
            <a:r>
              <a:rPr lang="en-US"/>
              <a:t>20XX</a:t>
            </a:r>
            <a:endParaRPr lang="en-US" dirty="0"/>
          </a:p>
        </p:txBody>
      </p:sp>
      <p:sp>
        <p:nvSpPr>
          <p:cNvPr id="10" name="Footer Placeholder 10">
            <a:extLst>
              <a:ext uri="{FF2B5EF4-FFF2-40B4-BE49-F238E27FC236}">
                <a16:creationId xmlns:a16="http://schemas.microsoft.com/office/drawing/2014/main" id="{35C8B9BF-3225-42AC-AC54-8108B8778A75}"/>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3" name="Slide Number Placeholder 11">
            <a:extLst>
              <a:ext uri="{FF2B5EF4-FFF2-40B4-BE49-F238E27FC236}">
                <a16:creationId xmlns:a16="http://schemas.microsoft.com/office/drawing/2014/main" id="{B2CA33E4-9BFE-4DCE-972D-17F3F70642E2}"/>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9" y="2484326"/>
            <a:ext cx="3205396"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9" y="3187458"/>
            <a:ext cx="3205396"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550008"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550008"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860ECCB6-C8A8-BB43-AC04-B3621CFEC5C9}"/>
              </a:ext>
            </a:extLst>
          </p:cNvPr>
          <p:cNvSpPr>
            <a:spLocks noGrp="1"/>
          </p:cNvSpPr>
          <p:nvPr>
            <p:ph type="body" sz="quarter" idx="10" hasCustomPrompt="1"/>
          </p:nvPr>
        </p:nvSpPr>
        <p:spPr>
          <a:xfrm>
            <a:off x="8276013"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5">
            <a:extLst>
              <a:ext uri="{FF2B5EF4-FFF2-40B4-BE49-F238E27FC236}">
                <a16:creationId xmlns:a16="http://schemas.microsoft.com/office/drawing/2014/main" id="{A42E179B-3AD1-7F42-AE86-86F1F9A377EE}"/>
              </a:ext>
            </a:extLst>
          </p:cNvPr>
          <p:cNvSpPr>
            <a:spLocks noGrp="1"/>
          </p:cNvSpPr>
          <p:nvPr>
            <p:ph sz="quarter" idx="11"/>
          </p:nvPr>
        </p:nvSpPr>
        <p:spPr>
          <a:xfrm>
            <a:off x="8276013"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Straight Connector 10">
            <a:extLst>
              <a:ext uri="{FF2B5EF4-FFF2-40B4-BE49-F238E27FC236}">
                <a16:creationId xmlns:a16="http://schemas.microsoft.com/office/drawing/2014/main" id="{081FA6F8-E47A-AF48-81E8-B32BDDD67498}"/>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icture Placeholder 17">
            <a:extLst>
              <a:ext uri="{FF2B5EF4-FFF2-40B4-BE49-F238E27FC236}">
                <a16:creationId xmlns:a16="http://schemas.microsoft.com/office/drawing/2014/main" id="{D90CF65F-2A4B-483A-A668-8CA45F6BA3C6}"/>
              </a:ext>
            </a:extLst>
          </p:cNvPr>
          <p:cNvSpPr>
            <a:spLocks noGrp="1"/>
          </p:cNvSpPr>
          <p:nvPr>
            <p:ph type="pic" sz="quarter" idx="22"/>
          </p:nvPr>
        </p:nvSpPr>
        <p:spPr>
          <a:xfrm>
            <a:off x="0" y="0"/>
            <a:ext cx="12192000" cy="1662113"/>
          </a:xfrm>
        </p:spPr>
        <p:txBody>
          <a:bodyPr/>
          <a:lstStyle/>
          <a:p>
            <a:endParaRPr lang="en-US" dirty="0"/>
          </a:p>
        </p:txBody>
      </p:sp>
      <p:sp>
        <p:nvSpPr>
          <p:cNvPr id="16" name="Title 1">
            <a:extLst>
              <a:ext uri="{FF2B5EF4-FFF2-40B4-BE49-F238E27FC236}">
                <a16:creationId xmlns:a16="http://schemas.microsoft.com/office/drawing/2014/main" id="{FB9C7FF7-CB56-49D5-BC60-5B51F73088FC}"/>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dirty="0"/>
              <a:t>Click to edit Master title style</a:t>
            </a:r>
          </a:p>
        </p:txBody>
      </p:sp>
      <p:sp>
        <p:nvSpPr>
          <p:cNvPr id="12" name="Date Placeholder 6">
            <a:extLst>
              <a:ext uri="{FF2B5EF4-FFF2-40B4-BE49-F238E27FC236}">
                <a16:creationId xmlns:a16="http://schemas.microsoft.com/office/drawing/2014/main" id="{3DEAC756-8E1D-4F9B-A6AC-2CB1A39280CF}"/>
              </a:ext>
            </a:extLst>
          </p:cNvPr>
          <p:cNvSpPr>
            <a:spLocks noGrp="1"/>
          </p:cNvSpPr>
          <p:nvPr>
            <p:ph type="dt" sz="half" idx="23"/>
          </p:nvPr>
        </p:nvSpPr>
        <p:spPr>
          <a:xfrm>
            <a:off x="381000" y="6356350"/>
            <a:ext cx="2743200" cy="365125"/>
          </a:xfrm>
        </p:spPr>
        <p:txBody>
          <a:bodyPr/>
          <a:lstStyle/>
          <a:p>
            <a:r>
              <a:rPr lang="en-US"/>
              <a:t>20XX</a:t>
            </a:r>
            <a:endParaRPr lang="en-US" dirty="0"/>
          </a:p>
        </p:txBody>
      </p:sp>
      <p:sp>
        <p:nvSpPr>
          <p:cNvPr id="13" name="Footer Placeholder 10">
            <a:extLst>
              <a:ext uri="{FF2B5EF4-FFF2-40B4-BE49-F238E27FC236}">
                <a16:creationId xmlns:a16="http://schemas.microsoft.com/office/drawing/2014/main" id="{4DC7375B-BA19-477E-BC1F-E66C9A32D346}"/>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14" name="Slide Number Placeholder 11">
            <a:extLst>
              <a:ext uri="{FF2B5EF4-FFF2-40B4-BE49-F238E27FC236}">
                <a16:creationId xmlns:a16="http://schemas.microsoft.com/office/drawing/2014/main" id="{2EF863B1-B71D-40A5-B100-BEDDF13242E8}"/>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078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all"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62" r:id="rId5"/>
    <p:sldLayoutId id="2147483652" r:id="rId6"/>
    <p:sldLayoutId id="2147483661" r:id="rId7"/>
    <p:sldLayoutId id="2147483653" r:id="rId8"/>
    <p:sldLayoutId id="2147483660" r:id="rId9"/>
    <p:sldLayoutId id="2147483658" r:id="rId10"/>
    <p:sldLayoutId id="2147483664" r:id="rId11"/>
    <p:sldLayoutId id="2147483663" r:id="rId12"/>
    <p:sldLayoutId id="2147483665" r:id="rId13"/>
    <p:sldLayoutId id="2147483655" r:id="rId14"/>
    <p:sldLayoutId id="2147483656" r:id="rId15"/>
    <p:sldLayoutId id="2147483657" r:id="rId16"/>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microsoft.com/office/2007/relationships/hdphoto" Target="../media/hdphoto2.wdp" /><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5.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5.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5.png"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a:extLst>
              <a:ext uri="{FF2B5EF4-FFF2-40B4-BE49-F238E27FC236}">
                <a16:creationId xmlns:a16="http://schemas.microsoft.com/office/drawing/2014/main" id="{F7FE24EB-69BE-41CF-9F0B-0970FA69E300}"/>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967404" y="2335342"/>
            <a:ext cx="6580584" cy="1951037"/>
          </a:xfrm>
        </p:spPr>
        <p:txBody>
          <a:bodyPr>
            <a:normAutofit/>
          </a:bodyPr>
          <a:lstStyle/>
          <a:p>
            <a:r>
              <a:rPr lang="en-US" sz="3500" dirty="0">
                <a:solidFill>
                  <a:srgbClr val="00B0F0"/>
                </a:solidFill>
              </a:rPr>
              <a:t>THEME : </a:t>
            </a:r>
            <a:br>
              <a:rPr lang="en-US" sz="3500" dirty="0">
                <a:solidFill>
                  <a:srgbClr val="00B0F0"/>
                </a:solidFill>
              </a:rPr>
            </a:br>
            <a:br>
              <a:rPr lang="en-US" sz="2400" dirty="0"/>
            </a:br>
            <a:r>
              <a:rPr lang="en-US" sz="2400" b="1" i="1" dirty="0"/>
              <a:t>SMART WATER FOUNDATION</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7968340" y="3929716"/>
            <a:ext cx="4093029" cy="2692005"/>
          </a:xfrm>
        </p:spPr>
        <p:txBody>
          <a:bodyPr vert="horz" lIns="91440" tIns="45720" rIns="91440" bIns="45720" rtlCol="0" anchor="t">
            <a:normAutofit/>
          </a:bodyPr>
          <a:lstStyle/>
          <a:p>
            <a:r>
              <a:rPr lang="en-US" b="1" u="sng" dirty="0">
                <a:solidFill>
                  <a:srgbClr val="FFFF00"/>
                </a:solidFill>
                <a:latin typeface="Arial Black" panose="020B0A04020102020204" pitchFamily="34" charset="0"/>
              </a:rPr>
              <a:t>PROJECT BY:</a:t>
            </a:r>
          </a:p>
          <a:p>
            <a:pPr marL="285750" indent="-285750">
              <a:buFont typeface="Wingdings" panose="05000000000000000000" pitchFamily="2" charset="2"/>
              <a:buChar char="Ø"/>
            </a:pPr>
            <a:r>
              <a:rPr lang="en-US" dirty="0"/>
              <a:t>M.VEDHALAKSHMI</a:t>
            </a:r>
          </a:p>
          <a:p>
            <a:pPr marL="285750" indent="-285750">
              <a:buFont typeface="Wingdings" panose="05000000000000000000" pitchFamily="2" charset="2"/>
              <a:buChar char="Ø"/>
            </a:pPr>
            <a:r>
              <a:rPr lang="en-US" dirty="0"/>
              <a:t>S.SOWMYA</a:t>
            </a:r>
          </a:p>
          <a:p>
            <a:pPr marL="285750" indent="-285750">
              <a:buFont typeface="Wingdings" panose="05000000000000000000" pitchFamily="2" charset="2"/>
              <a:buChar char="Ø"/>
            </a:pPr>
            <a:r>
              <a:rPr lang="en-US" dirty="0"/>
              <a:t>J.REKHA</a:t>
            </a:r>
          </a:p>
          <a:p>
            <a:pPr marL="285750" indent="-285750">
              <a:buFont typeface="Wingdings" panose="05000000000000000000" pitchFamily="2" charset="2"/>
              <a:buChar char="Ø"/>
            </a:pPr>
            <a:r>
              <a:rPr lang="en-US" dirty="0"/>
              <a:t>R.MONISHA</a:t>
            </a:r>
          </a:p>
          <a:p>
            <a:pPr marL="285750" indent="-285750">
              <a:buFont typeface="Wingdings" panose="05000000000000000000" pitchFamily="2" charset="2"/>
              <a:buChar char="Ø"/>
            </a:pPr>
            <a:r>
              <a:rPr lang="en-US" dirty="0"/>
              <a:t>A.SARANYA</a:t>
            </a:r>
          </a:p>
          <a:p>
            <a:endParaRPr lang="en-US" dirty="0"/>
          </a:p>
          <a:p>
            <a:endParaRPr lang="en-US" dirty="0"/>
          </a:p>
        </p:txBody>
      </p:sp>
      <p:sp>
        <p:nvSpPr>
          <p:cNvPr id="17" name="Freeform 8">
            <a:extLst>
              <a:ext uri="{FF2B5EF4-FFF2-40B4-BE49-F238E27FC236}">
                <a16:creationId xmlns:a16="http://schemas.microsoft.com/office/drawing/2014/main" id="{32CAE77E-CF7A-47FE-869E-1176F6CADC14}"/>
              </a:ext>
              <a:ext uri="{C183D7F6-B498-43B3-948B-1728B52AA6E4}">
                <adec:decorative xmlns:adec="http://schemas.microsoft.com/office/drawing/2017/decorative" val="1"/>
              </a:ext>
            </a:extLst>
          </p:cNvPr>
          <p:cNvSpPr/>
          <p:nvPr/>
        </p:nvSpPr>
        <p:spPr>
          <a:xfrm>
            <a:off x="1873770" y="-30613"/>
            <a:ext cx="3672591" cy="5431084"/>
          </a:xfrm>
          <a:custGeom>
            <a:avLst/>
            <a:gdLst>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287187 h 5021705"/>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020996 h 5021705"/>
              <a:gd name="connsiteX0" fmla="*/ 0 w 3912433"/>
              <a:gd name="connsiteY0" fmla="*/ 0 h 5168788"/>
              <a:gd name="connsiteX1" fmla="*/ 0 w 3912433"/>
              <a:gd name="connsiteY1" fmla="*/ 5168788 h 5168788"/>
              <a:gd name="connsiteX2" fmla="*/ 3912433 w 3912433"/>
              <a:gd name="connsiteY2" fmla="*/ 5168788 h 5168788"/>
              <a:gd name="connsiteX3" fmla="*/ 3912433 w 3912433"/>
              <a:gd name="connsiteY3" fmla="*/ 4168079 h 5168788"/>
            </a:gdLst>
            <a:ahLst/>
            <a:cxnLst>
              <a:cxn ang="0">
                <a:pos x="connsiteX0" y="connsiteY0"/>
              </a:cxn>
              <a:cxn ang="0">
                <a:pos x="connsiteX1" y="connsiteY1"/>
              </a:cxn>
              <a:cxn ang="0">
                <a:pos x="connsiteX2" y="connsiteY2"/>
              </a:cxn>
              <a:cxn ang="0">
                <a:pos x="connsiteX3" y="connsiteY3"/>
              </a:cxn>
            </a:cxnLst>
            <a:rect l="l" t="t" r="r" b="b"/>
            <a:pathLst>
              <a:path w="3912433" h="5168788">
                <a:moveTo>
                  <a:pt x="0" y="0"/>
                </a:moveTo>
                <a:lnTo>
                  <a:pt x="0" y="5168788"/>
                </a:lnTo>
                <a:lnTo>
                  <a:pt x="3912433" y="5168788"/>
                </a:lnTo>
                <a:lnTo>
                  <a:pt x="3912433" y="4168079"/>
                </a:lnTo>
              </a:path>
            </a:pathLst>
          </a:cu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2B7F3532-0764-4856-AF98-4671C7227F48}"/>
              </a:ext>
              <a:ext uri="{C183D7F6-B498-43B3-948B-1728B52AA6E4}">
                <adec:decorative xmlns:adec="http://schemas.microsoft.com/office/drawing/2017/decorative" val="1"/>
              </a:ext>
            </a:extLst>
          </p:cNvPr>
          <p:cNvCxnSpPr/>
          <p:nvPr/>
        </p:nvCxnSpPr>
        <p:spPr>
          <a:xfrm>
            <a:off x="5546361" y="-29980"/>
            <a:ext cx="0" cy="22185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0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14" descr="close up of saw blade on wood">
            <a:extLst>
              <a:ext uri="{FF2B5EF4-FFF2-40B4-BE49-F238E27FC236}">
                <a16:creationId xmlns:a16="http://schemas.microsoft.com/office/drawing/2014/main" id="{5F6978D0-415F-4580-9A46-F5D8C3BF8B6B}"/>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saturation sat="138000"/>
                    </a14:imgEffect>
                    <a14:imgEffect>
                      <a14:brightnessContrast bright="25000"/>
                    </a14:imgEffect>
                  </a14:imgLayer>
                </a14:imgProps>
              </a:ext>
              <a:ext uri="{28A0092B-C50C-407E-A947-70E740481C1C}">
                <a14:useLocalDpi xmlns:a14="http://schemas.microsoft.com/office/drawing/2010/main"/>
              </a:ext>
            </a:extLst>
          </a:blip>
          <a:srcRect/>
          <a:stretch/>
        </p:blipFill>
        <p:spPr>
          <a:xfrm>
            <a:off x="6095999" y="0"/>
            <a:ext cx="6096001" cy="6858000"/>
          </a:xfrm>
        </p:spPr>
      </p:pic>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838211" y="876926"/>
            <a:ext cx="5079113" cy="1356607"/>
          </a:xfrm>
        </p:spPr>
        <p:txBody>
          <a:bodyPr>
            <a:normAutofit/>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838210" y="2233534"/>
            <a:ext cx="4205990" cy="2833142"/>
          </a:xfrm>
        </p:spPr>
        <p:txBody>
          <a:bodyPr vert="horz" lIns="91440" tIns="45720" rIns="91440" bIns="45720" rtlCol="0" anchor="t">
            <a:normAutofit/>
          </a:bodyPr>
          <a:lstStyle/>
          <a:p>
            <a:r>
              <a:rPr lang="en-US" dirty="0"/>
              <a:t>Introduction</a:t>
            </a:r>
          </a:p>
          <a:p>
            <a:r>
              <a:rPr lang="en-US" dirty="0"/>
              <a:t>Objective</a:t>
            </a:r>
          </a:p>
          <a:p>
            <a:r>
              <a:rPr lang="en-US" dirty="0"/>
              <a:t>IOT Sensor System</a:t>
            </a:r>
          </a:p>
          <a:p>
            <a:r>
              <a:rPr lang="en-US" dirty="0"/>
              <a:t>Mobile App</a:t>
            </a:r>
          </a:p>
          <a:p>
            <a:r>
              <a:rPr lang="en-US" dirty="0"/>
              <a:t>Tools</a:t>
            </a:r>
          </a:p>
          <a:p>
            <a:r>
              <a:rPr lang="en-US" dirty="0"/>
              <a:t>Conclusion</a:t>
            </a:r>
          </a:p>
          <a:p>
            <a:endParaRPr lang="en-US" dirty="0"/>
          </a:p>
        </p:txBody>
      </p:sp>
      <p:sp>
        <p:nvSpPr>
          <p:cNvPr id="6" name="Slide Number Placeholder 5">
            <a:extLst>
              <a:ext uri="{FF2B5EF4-FFF2-40B4-BE49-F238E27FC236}">
                <a16:creationId xmlns:a16="http://schemas.microsoft.com/office/drawing/2014/main" id="{B6F16CF0-2D6F-4308-84F3-0D90106EF453}"/>
              </a:ext>
            </a:extLst>
          </p:cNvPr>
          <p:cNvSpPr>
            <a:spLocks noGrp="1"/>
          </p:cNvSpPr>
          <p:nvPr>
            <p:ph type="sldNum" sz="quarter" idx="4"/>
          </p:nvPr>
        </p:nvSpPr>
        <p:spPr>
          <a:xfrm>
            <a:off x="10713308" y="6356350"/>
            <a:ext cx="1097692"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325608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1" end="1"/>
                                            </p:txEl>
                                          </p:spTgt>
                                        </p:tgtEl>
                                        <p:attrNameLst>
                                          <p:attrName>style.visibility</p:attrName>
                                        </p:attrNameLst>
                                      </p:cBhvr>
                                      <p:to>
                                        <p:strVal val="visible"/>
                                      </p:to>
                                    </p:set>
                                    <p:animEffect transition="in" filter="fade">
                                      <p:cBhvr>
                                        <p:cTn id="32" dur="1000"/>
                                        <p:tgtEl>
                                          <p:spTgt spid="3">
                                            <p:txEl>
                                              <p:pRg st="1" end="1"/>
                                            </p:txEl>
                                          </p:spTgt>
                                        </p:tgtEl>
                                      </p:cBhvr>
                                    </p:animEffect>
                                    <p:anim calcmode="lin" valueType="num">
                                      <p:cBhvr>
                                        <p:cTn id="3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animEffect transition="in" filter="fade">
                                      <p:cBhvr>
                                        <p:cTn id="39" dur="1000"/>
                                        <p:tgtEl>
                                          <p:spTgt spid="3">
                                            <p:txEl>
                                              <p:pRg st="2" end="2"/>
                                            </p:txEl>
                                          </p:spTgt>
                                        </p:tgtEl>
                                      </p:cBhvr>
                                    </p:animEffect>
                                    <p:anim calcmode="lin" valueType="num">
                                      <p:cBhvr>
                                        <p:cTn id="4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3" end="3"/>
                                            </p:txEl>
                                          </p:spTgt>
                                        </p:tgtEl>
                                        <p:attrNameLst>
                                          <p:attrName>style.visibility</p:attrName>
                                        </p:attrNameLst>
                                      </p:cBhvr>
                                      <p:to>
                                        <p:strVal val="visible"/>
                                      </p:to>
                                    </p:set>
                                    <p:animEffect transition="in" filter="fade">
                                      <p:cBhvr>
                                        <p:cTn id="46" dur="1000"/>
                                        <p:tgtEl>
                                          <p:spTgt spid="3">
                                            <p:txEl>
                                              <p:pRg st="3" end="3"/>
                                            </p:txEl>
                                          </p:spTgt>
                                        </p:tgtEl>
                                      </p:cBhvr>
                                    </p:animEffect>
                                    <p:anim calcmode="lin" valueType="num">
                                      <p:cBhvr>
                                        <p:cTn id="4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animEffect transition="in" filter="fade">
                                      <p:cBhvr>
                                        <p:cTn id="53" dur="1000"/>
                                        <p:tgtEl>
                                          <p:spTgt spid="3">
                                            <p:txEl>
                                              <p:pRg st="4" end="4"/>
                                            </p:txEl>
                                          </p:spTgt>
                                        </p:tgtEl>
                                      </p:cBhvr>
                                    </p:animEffect>
                                    <p:anim calcmode="lin" valueType="num">
                                      <p:cBhvr>
                                        <p:cTn id="54"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5" end="5"/>
                                            </p:txEl>
                                          </p:spTgt>
                                        </p:tgtEl>
                                        <p:attrNameLst>
                                          <p:attrName>style.visibility</p:attrName>
                                        </p:attrNameLst>
                                      </p:cBhvr>
                                      <p:to>
                                        <p:strVal val="visible"/>
                                      </p:to>
                                    </p:set>
                                    <p:animEffect transition="in" filter="fade">
                                      <p:cBhvr>
                                        <p:cTn id="60" dur="1000"/>
                                        <p:tgtEl>
                                          <p:spTgt spid="3">
                                            <p:txEl>
                                              <p:pRg st="5" end="5"/>
                                            </p:txEl>
                                          </p:spTgt>
                                        </p:tgtEl>
                                      </p:cBhvr>
                                    </p:animEffect>
                                    <p:anim calcmode="lin" valueType="num">
                                      <p:cBhvr>
                                        <p:cTn id="6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3"/>
            <a:ext cx="10515600" cy="1645660"/>
          </a:xfrm>
        </p:spPr>
        <p:txBody>
          <a:bodyPr vert="horz" lIns="91440" tIns="45720" rIns="91440" bIns="45720" rtlCol="0" anchor="t">
            <a:normAutofit/>
          </a:bodyPr>
          <a:lstStyle/>
          <a:p>
            <a:r>
              <a:rPr lang="en-US" dirty="0"/>
              <a:t>At Smart water fountain is a device or structure that sends a stream of water in to the air in a garden, Park, companies, etc,..</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3</a:t>
            </a:fld>
            <a:endParaRPr lang="en-US" dirty="0"/>
          </a:p>
        </p:txBody>
      </p:sp>
      <p:pic>
        <p:nvPicPr>
          <p:cNvPr id="11" name="Picture 10">
            <a:extLst>
              <a:ext uri="{FF2B5EF4-FFF2-40B4-BE49-F238E27FC236}">
                <a16:creationId xmlns:a16="http://schemas.microsoft.com/office/drawing/2014/main" id="{0F727B46-B098-96AD-87A0-9910EC89BC8A}"/>
              </a:ext>
            </a:extLst>
          </p:cNvPr>
          <p:cNvPicPr>
            <a:picLocks noChangeAspect="1"/>
          </p:cNvPicPr>
          <p:nvPr/>
        </p:nvPicPr>
        <p:blipFill rotWithShape="1">
          <a:blip r:embed="rId2"/>
          <a:srcRect l="8200" b="3106"/>
          <a:stretch/>
        </p:blipFill>
        <p:spPr>
          <a:xfrm>
            <a:off x="7030065" y="3045948"/>
            <a:ext cx="4988017" cy="3404013"/>
          </a:xfrm>
          <a:prstGeom prst="rect">
            <a:avLst/>
          </a:prstGeom>
        </p:spPr>
      </p:pic>
    </p:spTree>
    <p:extLst>
      <p:ext uri="{BB962C8B-B14F-4D97-AF65-F5344CB8AC3E}">
        <p14:creationId xmlns:p14="http://schemas.microsoft.com/office/powerpoint/2010/main" val="163979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randombar(horizontal)">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746554" y="136525"/>
            <a:ext cx="10515600" cy="1252163"/>
          </a:xfrm>
        </p:spPr>
        <p:txBody>
          <a:bodyPr/>
          <a:lstStyle/>
          <a:p>
            <a:r>
              <a:rPr lang="en-US" dirty="0"/>
              <a:t>Objective</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746554" y="1407096"/>
            <a:ext cx="10515600" cy="5314379"/>
          </a:xfrm>
        </p:spPr>
        <p:txBody>
          <a:bodyPr vert="horz" lIns="91440" tIns="45720" rIns="91440" bIns="45720" rtlCol="0" anchor="t">
            <a:noAutofit/>
          </a:bodyPr>
          <a:lstStyle/>
          <a:p>
            <a:pPr marL="342900" indent="-342900">
              <a:buFont typeface="Wingdings" panose="05000000000000000000" pitchFamily="2" charset="2"/>
              <a:buChar char="q"/>
            </a:pPr>
            <a:r>
              <a:rPr lang="en-US" dirty="0"/>
              <a:t>One water fountain with intelligent monitoring system based on the internet of things is discussed in this paper. </a:t>
            </a:r>
          </a:p>
          <a:p>
            <a:pPr marL="342900" indent="-342900">
              <a:buFont typeface="Wingdings" panose="05000000000000000000" pitchFamily="2" charset="2"/>
              <a:buChar char="q"/>
            </a:pPr>
            <a:r>
              <a:rPr lang="en-US" dirty="0"/>
              <a:t>The key parameters of the water fountain were derived from the sensors and transmitted the encrypted data by GPRS or WIFI net to central server automatically. </a:t>
            </a:r>
          </a:p>
          <a:p>
            <a:pPr marL="342900" indent="-342900">
              <a:buFont typeface="Wingdings" panose="05000000000000000000" pitchFamily="2" charset="2"/>
              <a:buChar char="q"/>
            </a:pPr>
            <a:r>
              <a:rPr lang="en-US" dirty="0"/>
              <a:t>The Access database was established according to the real time running data of each water fountain fixed everywhere. The unified database management and maintenance could be achieved with the PC interface application by the users or the server station administrator with different authority. </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807444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barn(inVertic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barn(inVertical)">
                                      <p:cBhvr>
                                        <p:cTn id="24"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IOT Sensor System</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746554" y="1930502"/>
            <a:ext cx="11064446" cy="4608409"/>
          </a:xfrm>
        </p:spPr>
        <p:txBody>
          <a:bodyPr vert="horz" lIns="91440" tIns="45720" rIns="91440" bIns="45720" rtlCol="0" anchor="t">
            <a:noAutofit/>
          </a:bodyPr>
          <a:lstStyle/>
          <a:p>
            <a:pPr marL="342900" indent="-342900">
              <a:buFont typeface="Wingdings" panose="05000000000000000000" pitchFamily="2" charset="2"/>
              <a:buChar char="Ø"/>
            </a:pPr>
            <a:r>
              <a:rPr lang="en-US" dirty="0"/>
              <a:t>A hybrid application and two devices make up the microgrid system. The first device measures the water tank’s height and sends the real-time information to the cloud using a smart-level device.</a:t>
            </a:r>
          </a:p>
          <a:p>
            <a:pPr marL="342900" indent="-342900">
              <a:buFont typeface="Wingdings" panose="05000000000000000000" pitchFamily="2" charset="2"/>
              <a:buChar char="Ø"/>
            </a:pPr>
            <a:r>
              <a:rPr lang="en-US" dirty="0"/>
              <a:t>The GSM module of the smart level sends a signal to another device, a motor-controlled device, which automatically activates and deactivates the motor based on the signal. They activate and deactivate motors when they receive an input signal. With this technology, a leakage measurement hybrid application has been constructed.</a:t>
            </a:r>
          </a:p>
          <a:p>
            <a:pPr marL="342900" indent="-342900">
              <a:buFont typeface="Wingdings" panose="05000000000000000000" pitchFamily="2" charset="2"/>
              <a:buChar char="Ø"/>
            </a:pPr>
            <a:r>
              <a:rPr lang="en-US" dirty="0"/>
              <a:t>The device’s ultrasonic Smart Level sensor continuously monitors the tank’s height and uploads that data to the internet once per minute.</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1144941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IOT Sensor System</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746554" y="1930503"/>
            <a:ext cx="11064446" cy="2425188"/>
          </a:xfrm>
        </p:spPr>
        <p:txBody>
          <a:bodyPr vert="horz" lIns="91440" tIns="45720" rIns="91440" bIns="45720" rtlCol="0" anchor="t">
            <a:noAutofit/>
          </a:bodyPr>
          <a:lstStyle/>
          <a:p>
            <a:pPr marL="342900" indent="-342900">
              <a:buFont typeface="Wingdings" panose="05000000000000000000" pitchFamily="2" charset="2"/>
              <a:buChar char="Ø"/>
            </a:pPr>
            <a:r>
              <a:rPr lang="en-US" dirty="0"/>
              <a:t>As the water level in the tank rises or falls, the intelligent level device sends a signal to the regulated motor device to turn the motor on or off, respectively</a:t>
            </a:r>
          </a:p>
          <a:p>
            <a:pPr marL="342900" indent="-342900">
              <a:buFont typeface="Wingdings" panose="05000000000000000000" pitchFamily="2" charset="2"/>
              <a:buChar char="Ø"/>
            </a:pPr>
            <a:r>
              <a:rPr lang="en-US" dirty="0"/>
              <a:t>IoT devices upload information to the cloud, which can be evaluated later. Users can tell the system to alert them if a specific threshold is met. A system for intelligent water management should allow for constant monitoring of water levels.</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6</a:t>
            </a:fld>
            <a:endParaRPr lang="en-US" dirty="0"/>
          </a:p>
        </p:txBody>
      </p:sp>
      <p:pic>
        <p:nvPicPr>
          <p:cNvPr id="7" name="Picture 6">
            <a:extLst>
              <a:ext uri="{FF2B5EF4-FFF2-40B4-BE49-F238E27FC236}">
                <a16:creationId xmlns:a16="http://schemas.microsoft.com/office/drawing/2014/main" id="{D0B5EEED-C903-B2C7-0936-E4918F9D3CF2}"/>
              </a:ext>
            </a:extLst>
          </p:cNvPr>
          <p:cNvPicPr>
            <a:picLocks noChangeAspect="1"/>
          </p:cNvPicPr>
          <p:nvPr/>
        </p:nvPicPr>
        <p:blipFill>
          <a:blip r:embed="rId2"/>
          <a:stretch>
            <a:fillRect/>
          </a:stretch>
        </p:blipFill>
        <p:spPr>
          <a:xfrm>
            <a:off x="7956486" y="3986557"/>
            <a:ext cx="3783928" cy="2734918"/>
          </a:xfrm>
          <a:prstGeom prst="rect">
            <a:avLst/>
          </a:prstGeom>
        </p:spPr>
      </p:pic>
    </p:spTree>
    <p:extLst>
      <p:ext uri="{BB962C8B-B14F-4D97-AF65-F5344CB8AC3E}">
        <p14:creationId xmlns:p14="http://schemas.microsoft.com/office/powerpoint/2010/main" val="128782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44550" y="676651"/>
            <a:ext cx="10515600" cy="1252163"/>
          </a:xfrm>
        </p:spPr>
        <p:txBody>
          <a:bodyPr/>
          <a:lstStyle/>
          <a:p>
            <a:r>
              <a:rPr lang="en-US" dirty="0"/>
              <a:t>Tools</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3"/>
            <a:ext cx="10515600" cy="1119188"/>
          </a:xfrm>
        </p:spPr>
        <p:txBody>
          <a:bodyPr vert="horz" lIns="91440" tIns="45720" rIns="91440" bIns="45720" rtlCol="0" anchor="t">
            <a:noAutofit/>
          </a:bodyPr>
          <a:lstStyle/>
          <a:p>
            <a:pPr marL="342900" indent="-342900">
              <a:buFont typeface="Wingdings" panose="05000000000000000000" pitchFamily="2" charset="2"/>
              <a:buChar char="Ø"/>
            </a:pPr>
            <a:r>
              <a:rPr lang="en-US" dirty="0"/>
              <a:t>IOT Technology</a:t>
            </a:r>
          </a:p>
          <a:p>
            <a:pPr marL="342900" indent="-342900">
              <a:buFont typeface="Wingdings" panose="05000000000000000000" pitchFamily="2" charset="2"/>
              <a:buChar char="Ø"/>
            </a:pPr>
            <a:r>
              <a:rPr lang="en-US" dirty="0"/>
              <a:t>Phython</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7</a:t>
            </a:fld>
            <a:endParaRPr lang="en-US" dirty="0"/>
          </a:p>
        </p:txBody>
      </p:sp>
      <p:sp>
        <p:nvSpPr>
          <p:cNvPr id="4" name="Title 1">
            <a:extLst>
              <a:ext uri="{FF2B5EF4-FFF2-40B4-BE49-F238E27FC236}">
                <a16:creationId xmlns:a16="http://schemas.microsoft.com/office/drawing/2014/main" id="{68667A87-4FFE-9C69-5FAA-0966B2B7104D}"/>
              </a:ext>
            </a:extLst>
          </p:cNvPr>
          <p:cNvSpPr txBox="1">
            <a:spLocks/>
          </p:cNvSpPr>
          <p:nvPr/>
        </p:nvSpPr>
        <p:spPr>
          <a:xfrm>
            <a:off x="849468" y="2982320"/>
            <a:ext cx="10515600" cy="1252163"/>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Mobile App</a:t>
            </a:r>
          </a:p>
        </p:txBody>
      </p:sp>
      <p:sp>
        <p:nvSpPr>
          <p:cNvPr id="7" name="Content Placeholder 2">
            <a:extLst>
              <a:ext uri="{FF2B5EF4-FFF2-40B4-BE49-F238E27FC236}">
                <a16:creationId xmlns:a16="http://schemas.microsoft.com/office/drawing/2014/main" id="{6646EE19-8777-2135-87BF-432B09111F2E}"/>
              </a:ext>
            </a:extLst>
          </p:cNvPr>
          <p:cNvSpPr txBox="1">
            <a:spLocks/>
          </p:cNvSpPr>
          <p:nvPr/>
        </p:nvSpPr>
        <p:spPr>
          <a:xfrm>
            <a:off x="828368" y="4152480"/>
            <a:ext cx="10515600" cy="2203869"/>
          </a:xfrm>
          <a:prstGeom prst="rect">
            <a:avLst/>
          </a:prstGeom>
        </p:spPr>
        <p:txBody>
          <a:bodyPr vert="horz" lIns="91440" tIns="45720" rIns="91440" bIns="45720" rtlCol="0" anchor="t">
            <a:no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Wingdings" panose="05000000000000000000" pitchFamily="2" charset="2"/>
              <a:buChar char="Ø"/>
            </a:pPr>
            <a:r>
              <a:rPr lang="en-US" dirty="0"/>
              <a:t>Paired with the Mi Home/Xiaomi Home app, it can push reminders to your phone when it is necessary to add water, clean the fountain and replace the filter.</a:t>
            </a:r>
          </a:p>
        </p:txBody>
      </p:sp>
    </p:spTree>
    <p:extLst>
      <p:ext uri="{BB962C8B-B14F-4D97-AF65-F5344CB8AC3E}">
        <p14:creationId xmlns:p14="http://schemas.microsoft.com/office/powerpoint/2010/main" val="163928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2000"/>
                                        <p:tgtEl>
                                          <p:spTgt spid="4"/>
                                        </p:tgtEl>
                                      </p:cBhvr>
                                    </p:animEffect>
                                    <p:anim calcmode="lin" valueType="num">
                                      <p:cBhvr>
                                        <p:cTn id="38" dur="2000" fill="hold"/>
                                        <p:tgtEl>
                                          <p:spTgt spid="4"/>
                                        </p:tgtEl>
                                        <p:attrNameLst>
                                          <p:attrName>ppt_w</p:attrName>
                                        </p:attrNameLst>
                                      </p:cBhvr>
                                      <p:tavLst>
                                        <p:tav tm="0" fmla="#ppt_w*sin(2.5*pi*$)">
                                          <p:val>
                                            <p:fltVal val="0"/>
                                          </p:val>
                                        </p:tav>
                                        <p:tav tm="100000">
                                          <p:val>
                                            <p:fltVal val="1"/>
                                          </p:val>
                                        </p:tav>
                                      </p:tavLst>
                                    </p:anim>
                                    <p:anim calcmode="lin" valueType="num">
                                      <p:cBhvr>
                                        <p:cTn id="39" dur="20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ID="31" presetClass="entr" presetSubtype="0"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p:cTn id="44" dur="1000" fill="hold"/>
                                        <p:tgtEl>
                                          <p:spTgt spid="7"/>
                                        </p:tgtEl>
                                        <p:attrNameLst>
                                          <p:attrName>ppt_w</p:attrName>
                                        </p:attrNameLst>
                                      </p:cBhvr>
                                      <p:tavLst>
                                        <p:tav tm="0">
                                          <p:val>
                                            <p:fltVal val="0"/>
                                          </p:val>
                                        </p:tav>
                                        <p:tav tm="100000">
                                          <p:val>
                                            <p:strVal val="#ppt_w"/>
                                          </p:val>
                                        </p:tav>
                                      </p:tavLst>
                                    </p:anim>
                                    <p:anim calcmode="lin" valueType="num">
                                      <p:cBhvr>
                                        <p:cTn id="45" dur="1000" fill="hold"/>
                                        <p:tgtEl>
                                          <p:spTgt spid="7"/>
                                        </p:tgtEl>
                                        <p:attrNameLst>
                                          <p:attrName>ppt_h</p:attrName>
                                        </p:attrNameLst>
                                      </p:cBhvr>
                                      <p:tavLst>
                                        <p:tav tm="0">
                                          <p:val>
                                            <p:fltVal val="0"/>
                                          </p:val>
                                        </p:tav>
                                        <p:tav tm="100000">
                                          <p:val>
                                            <p:strVal val="#ppt_h"/>
                                          </p:val>
                                        </p:tav>
                                      </p:tavLst>
                                    </p:anim>
                                    <p:anim calcmode="lin" valueType="num">
                                      <p:cBhvr>
                                        <p:cTn id="46" dur="1000" fill="hold"/>
                                        <p:tgtEl>
                                          <p:spTgt spid="7"/>
                                        </p:tgtEl>
                                        <p:attrNameLst>
                                          <p:attrName>style.rotation</p:attrName>
                                        </p:attrNameLst>
                                      </p:cBhvr>
                                      <p:tavLst>
                                        <p:tav tm="0">
                                          <p:val>
                                            <p:fltVal val="90"/>
                                          </p:val>
                                        </p:tav>
                                        <p:tav tm="100000">
                                          <p:val>
                                            <p:fltVal val="0"/>
                                          </p:val>
                                        </p:tav>
                                      </p:tavLst>
                                    </p:anim>
                                    <p:animEffect transition="in" filter="fade">
                                      <p:cBhvr>
                                        <p:cTn id="4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44550" y="676651"/>
            <a:ext cx="10515600" cy="1252163"/>
          </a:xfrm>
        </p:spPr>
        <p:txBody>
          <a:bodyPr/>
          <a:lstStyle/>
          <a:p>
            <a:r>
              <a:rPr lang="en-US" dirty="0"/>
              <a:t>Conclusion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4"/>
            <a:ext cx="10515600" cy="1905769"/>
          </a:xfrm>
        </p:spPr>
        <p:txBody>
          <a:bodyPr vert="horz" lIns="91440" tIns="45720" rIns="91440" bIns="45720" rtlCol="0" anchor="t">
            <a:noAutofit/>
          </a:bodyPr>
          <a:lstStyle/>
          <a:p>
            <a:pPr marL="342900" indent="-342900">
              <a:buFont typeface="Wingdings" panose="05000000000000000000" pitchFamily="2" charset="2"/>
              <a:buChar char="Ø"/>
            </a:pPr>
            <a:r>
              <a:rPr lang="en-US" dirty="0"/>
              <a:t>IOT sensor, embedded in the IOT solutions, ease the water quality monitoring. Embedded with multiple sensors that measure most of the water quality parameters, IOT Water is the most trusted water quality sensing solutions which gets connected to the cloud for real-time monitoring</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8</a:t>
            </a:fld>
            <a:endParaRPr lang="en-US" dirty="0"/>
          </a:p>
        </p:txBody>
      </p:sp>
    </p:spTree>
    <p:extLst>
      <p:ext uri="{BB962C8B-B14F-4D97-AF65-F5344CB8AC3E}">
        <p14:creationId xmlns:p14="http://schemas.microsoft.com/office/powerpoint/2010/main" val="71984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2000"/>
                                        <p:tgtEl>
                                          <p:spTgt spid="3">
                                            <p:txEl>
                                              <p:pRg st="0" end="0"/>
                                            </p:txEl>
                                          </p:spTgt>
                                        </p:tgtEl>
                                      </p:cBhvr>
                                    </p:animEffect>
                                    <p:anim calcmode="lin" valueType="num">
                                      <p:cBhvr>
                                        <p:cTn id="13"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14"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rings">
            <a:extLst>
              <a:ext uri="{FF2B5EF4-FFF2-40B4-BE49-F238E27FC236}">
                <a16:creationId xmlns:a16="http://schemas.microsoft.com/office/drawing/2014/main" id="{D0173078-5567-4EA7-8EFA-35D245A89A32}"/>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0"/>
            <a:ext cx="12192000" cy="2945761"/>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1" y="2631132"/>
            <a:ext cx="11118272" cy="1662546"/>
          </a:xfrm>
        </p:spPr>
        <p:txBody>
          <a:bodyPr/>
          <a:lstStyle/>
          <a:p>
            <a:r>
              <a:rPr lang="en-US" dirty="0"/>
              <a:t>Thank you</a:t>
            </a:r>
          </a:p>
        </p:txBody>
      </p:sp>
      <p:sp>
        <p:nvSpPr>
          <p:cNvPr id="6" name="Slide Number Placeholder 5">
            <a:extLst>
              <a:ext uri="{FF2B5EF4-FFF2-40B4-BE49-F238E27FC236}">
                <a16:creationId xmlns:a16="http://schemas.microsoft.com/office/drawing/2014/main" id="{EDCA79AC-C897-45AD-8CB4-023E28E30EA1}"/>
              </a:ext>
            </a:extLst>
          </p:cNvPr>
          <p:cNvSpPr>
            <a:spLocks noGrp="1"/>
          </p:cNvSpPr>
          <p:nvPr>
            <p:ph type="sldNum" sz="quarter" idx="13"/>
          </p:nvPr>
        </p:nvSpPr>
        <p:spPr/>
        <p:txBody>
          <a:bodyPr/>
          <a:lstStyle/>
          <a:p>
            <a:fld id="{294A09A9-5501-47C1-A89A-A340965A2BE2}" type="slidenum">
              <a:rPr lang="en-US" smtClean="0"/>
              <a:t>9</a:t>
            </a:fld>
            <a:endParaRPr lang="en-US" dirty="0"/>
          </a:p>
        </p:txBody>
      </p:sp>
    </p:spTree>
    <p:extLst>
      <p:ext uri="{BB962C8B-B14F-4D97-AF65-F5344CB8AC3E}">
        <p14:creationId xmlns:p14="http://schemas.microsoft.com/office/powerpoint/2010/main" val="3103683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Office Theme">
  <a:themeElements>
    <a:clrScheme name="Dark Wood">
      <a:dk1>
        <a:srgbClr val="192A2E"/>
      </a:dk1>
      <a:lt1>
        <a:srgbClr val="FFFFFF"/>
      </a:lt1>
      <a:dk2>
        <a:srgbClr val="936959"/>
      </a:dk2>
      <a:lt2>
        <a:srgbClr val="576466"/>
      </a:lt2>
      <a:accent1>
        <a:srgbClr val="192A2E"/>
      </a:accent1>
      <a:accent2>
        <a:srgbClr val="41536D"/>
      </a:accent2>
      <a:accent3>
        <a:srgbClr val="7F3A33"/>
      </a:accent3>
      <a:accent4>
        <a:srgbClr val="B2714B"/>
      </a:accent4>
      <a:accent5>
        <a:srgbClr val="D5C9BD"/>
      </a:accent5>
      <a:accent6>
        <a:srgbClr val="8D9C95"/>
      </a:accent6>
      <a:hlink>
        <a:srgbClr val="EAEAEA"/>
      </a:hlink>
      <a:folHlink>
        <a:srgbClr val="954F72"/>
      </a:folHlink>
    </a:clrScheme>
    <a:fontScheme name="Dark Wood">
      <a:majorFont>
        <a:latin typeface="Bodoni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rk Wood Template_Win32_AP_v2" id="{4A984475-42AF-40E6-ADFA-BA6DFC106E2D}" vid="{8B4A6F8D-3A21-4D69-B1B3-990AD4F90D9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E5FD9174-11F4-4491-AA69-FF67D01E00AC}">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s>
</ds:datastoreItem>
</file>

<file path=customXml/itemProps2.xml><?xml version="1.0" encoding="utf-8"?>
<ds:datastoreItem xmlns:ds="http://schemas.openxmlformats.org/officeDocument/2006/customXml" ds:itemID="{F6774EAC-0F1F-4A67-94B0-E87123EB427D}">
  <ds:schemaRefs>
    <ds:schemaRef ds:uri="http://schemas.microsoft.com/sharepoint/v3/contenttype/forms"/>
  </ds:schemaRefs>
</ds:datastoreItem>
</file>

<file path=customXml/itemProps3.xml><?xml version="1.0" encoding="utf-8"?>
<ds:datastoreItem xmlns:ds="http://schemas.openxmlformats.org/officeDocument/2006/customXml" ds:itemID="{59D67692-B761-42C6-BA0F-08CECBC69358}">
  <ds:schemaRefs>
    <ds:schemaRef ds:uri="http://schemas.microsoft.com/office/2006/metadata/properties"/>
    <ds:schemaRef ds:uri="http://www.w3.org/2000/xmlns/"/>
    <ds:schemaRef ds:uri="71af3243-3dd4-4a8d-8c0d-dd76da1f02a5"/>
    <ds:schemaRef ds:uri="http://schemas.microsoft.com/sharepoint/v3"/>
    <ds:schemaRef ds:uri="http://www.w3.org/2001/XMLSchema-instance"/>
    <ds:schemaRef ds:uri="http://schemas.microsoft.com/office/infopath/2007/PartnerControls"/>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458</Words>
  <Application>Microsoft Office PowerPoint</Application>
  <PresentationFormat>Widescreen</PresentationFormat>
  <Paragraphs>49</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THEME :   SMART WATER FOUNDATION</vt:lpstr>
      <vt:lpstr>Agenda</vt:lpstr>
      <vt:lpstr>Introduction</vt:lpstr>
      <vt:lpstr>Objective</vt:lpstr>
      <vt:lpstr>IOT Sensor System</vt:lpstr>
      <vt:lpstr>IOT Sensor System</vt:lpstr>
      <vt:lpstr>Tools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THEME :   SMART WATER FOUNDATION</dc:title>
  <dc:creator/>
  <cp:lastModifiedBy>vedhalakshmi M</cp:lastModifiedBy>
  <cp:revision>2</cp:revision>
  <dcterms:created xsi:type="dcterms:W3CDTF">2021-07-19T06:35:12Z</dcterms:created>
  <dcterms:modified xsi:type="dcterms:W3CDTF">2023-10-16T06:04:45Z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